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74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77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7393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7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4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832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192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97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79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27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46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30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37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60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6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AE8CE-95CF-4345-B2A6-44DDF20EAF83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74DFC2-EA61-4274-868B-E8AFCEB273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83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NECİP FAZIL ANADLU İMAM HATİP LİSESİ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17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1418" y="997527"/>
            <a:ext cx="9012382" cy="5179436"/>
          </a:xfrm>
        </p:spPr>
        <p:txBody>
          <a:bodyPr/>
          <a:lstStyle/>
          <a:p>
            <a:r>
              <a:rPr lang="tr-TR" dirty="0" smtClean="0"/>
              <a:t>Bölümler: Okulumuzda lise 2. sınıfta alan dal seçimi yapılmaktadır. Bunlar Eşi Ağırlık, Sayısal ve Sözel Sınıflardır. </a:t>
            </a:r>
          </a:p>
          <a:p>
            <a:r>
              <a:rPr lang="tr-TR" dirty="0" smtClean="0"/>
              <a:t>İş olanakları: Lise sonrası çeşitli dernek ve camilerde özellikle kız öğrenciler kuran </a:t>
            </a:r>
            <a:r>
              <a:rPr lang="tr-TR" dirty="0" smtClean="0"/>
              <a:t>ho</a:t>
            </a:r>
            <a:r>
              <a:rPr lang="tr-TR" dirty="0" smtClean="0"/>
              <a:t>cası olarak çalışabilmektedir. </a:t>
            </a:r>
          </a:p>
          <a:p>
            <a:r>
              <a:rPr lang="tr-TR" dirty="0" smtClean="0"/>
              <a:t>Ek Puan: </a:t>
            </a:r>
            <a:r>
              <a:rPr lang="tr-TR" dirty="0" err="1" smtClean="0"/>
              <a:t>yks</a:t>
            </a:r>
            <a:r>
              <a:rPr lang="tr-TR" dirty="0" smtClean="0"/>
              <a:t> de ilahiyat bölümünü tercih eden öğrencilere ek puan verilmektedir.</a:t>
            </a:r>
          </a:p>
          <a:p>
            <a:r>
              <a:rPr lang="tr-TR" dirty="0" smtClean="0"/>
              <a:t>Rehber Öğretmen olarak okulun idaresinden ve öğretmen desteğinden oldukça memnunum, işbirliği anlayış ve destek üst düzeyde diyebilirim. Öğrenci sayısı çok değil, bu yorucu olmamakla birlikte birebir ilgilenmede avantaj.</a:t>
            </a:r>
          </a:p>
          <a:p>
            <a:r>
              <a:rPr lang="tr-TR" dirty="0" smtClean="0"/>
              <a:t>Öğrenci sayısı: 280, sınıf sayısı 14, kadın erkek </a:t>
            </a:r>
            <a:r>
              <a:rPr lang="tr-TR" dirty="0" err="1" smtClean="0"/>
              <a:t>mescid</a:t>
            </a:r>
            <a:r>
              <a:rPr lang="tr-TR" dirty="0" smtClean="0"/>
              <a:t>, konferans salonu ve kütüphane mevcu</a:t>
            </a:r>
            <a:r>
              <a:rPr lang="tr-TR" dirty="0" smtClean="0"/>
              <a:t>t. </a:t>
            </a:r>
            <a:r>
              <a:rPr lang="tr-TR" smtClean="0"/>
              <a:t>Fiziksel koşullar </a:t>
            </a:r>
            <a:r>
              <a:rPr lang="tr-TR" dirty="0" smtClean="0"/>
              <a:t>iyi</a:t>
            </a:r>
          </a:p>
          <a:p>
            <a:r>
              <a:rPr lang="tr-TR" dirty="0" smtClean="0"/>
              <a:t>Adres: </a:t>
            </a:r>
          </a:p>
          <a:p>
            <a:r>
              <a:rPr lang="tr-TR" dirty="0" smtClean="0"/>
              <a:t>Proje: Devamsızlık sorunu ile ilgili bir </a:t>
            </a:r>
            <a:r>
              <a:rPr lang="tr-TR" dirty="0" err="1" smtClean="0"/>
              <a:t>erasmus</a:t>
            </a:r>
            <a:r>
              <a:rPr lang="tr-TR" dirty="0" smtClean="0"/>
              <a:t> projesi hazırlanmakta. </a:t>
            </a:r>
            <a:r>
              <a:rPr lang="tr-TR" dirty="0" smtClean="0"/>
              <a:t>Erkek öğrenciler öğretmenler önderliğinde düzenli halı saha maçı yapmakta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5797488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134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Duman</vt:lpstr>
      <vt:lpstr>NECİP FAZIL ANADLU İMAM HATİP LİSESİ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Aidiyet ve Sınıf Rutini</dc:title>
  <dc:creator>KARATEPE</dc:creator>
  <cp:lastModifiedBy>KARATEPE</cp:lastModifiedBy>
  <cp:revision>7</cp:revision>
  <dcterms:created xsi:type="dcterms:W3CDTF">2023-04-27T18:45:49Z</dcterms:created>
  <dcterms:modified xsi:type="dcterms:W3CDTF">2023-04-28T05:34:32Z</dcterms:modified>
</cp:coreProperties>
</file>