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7" r:id="rId6"/>
    <p:sldId id="264" r:id="rId7"/>
    <p:sldId id="271" r:id="rId8"/>
    <p:sldId id="272" r:id="rId9"/>
    <p:sldId id="260" r:id="rId10"/>
    <p:sldId id="269" r:id="rId11"/>
    <p:sldId id="270" r:id="rId12"/>
    <p:sldId id="261" r:id="rId13"/>
    <p:sldId id="268" r:id="rId14"/>
    <p:sldId id="266" r:id="rId15"/>
    <p:sldId id="262" r:id="rId16"/>
    <p:sldId id="273" r:id="rId17"/>
    <p:sldId id="274" r:id="rId18"/>
    <p:sldId id="275" r:id="rId19"/>
    <p:sldId id="276" r:id="rId20"/>
    <p:sldId id="277" r:id="rId21"/>
    <p:sldId id="263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8CE902-C950-4796-9286-43144BE219A9}" v="130" dt="2023-04-27T18:57:30.012"/>
    <p1510:client id="{37D54261-DA27-4813-9E69-C79260E4BEF6}" v="463" dt="2023-04-27T18:43:36.107"/>
    <p1510:client id="{61E693EA-CB8A-41E3-9BEA-A4FC90C875BC}" v="265" dt="2023-04-28T06:39:21.021"/>
    <p1510:client id="{E7F90414-97A6-4B23-A95C-969E37AB6810}" v="155" dt="2023-04-28T06:05:24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image" Target="../media/image44.svg"/><Relationship Id="rId16" Type="http://schemas.openxmlformats.org/officeDocument/2006/relationships/image" Target="../media/image58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Relationship Id="rId14" Type="http://schemas.openxmlformats.org/officeDocument/2006/relationships/image" Target="../media/image5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image" Target="../media/image44.svg"/><Relationship Id="rId16" Type="http://schemas.openxmlformats.org/officeDocument/2006/relationships/image" Target="../media/image58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Relationship Id="rId14" Type="http://schemas.openxmlformats.org/officeDocument/2006/relationships/image" Target="../media/image5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54ACEF-727A-4ABF-9188-6C72B57A02B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B0C15656-A010-40C8-87DF-B2CC6EC0E181}">
      <dgm:prSet/>
      <dgm:spPr/>
      <dgm:t>
        <a:bodyPr/>
        <a:lstStyle/>
        <a:p>
          <a:r>
            <a:rPr lang="tr-TR"/>
            <a:t>DİNAMİK KADROMUZ</a:t>
          </a:r>
          <a:endParaRPr lang="en-US"/>
        </a:p>
      </dgm:t>
    </dgm:pt>
    <dgm:pt modelId="{700C3B9C-94F9-468D-91C0-B082FB85E1C8}" type="parTrans" cxnId="{84B7297B-802B-4DFD-AAD1-316E1D069D64}">
      <dgm:prSet/>
      <dgm:spPr/>
      <dgm:t>
        <a:bodyPr/>
        <a:lstStyle/>
        <a:p>
          <a:endParaRPr lang="en-US"/>
        </a:p>
      </dgm:t>
    </dgm:pt>
    <dgm:pt modelId="{0740F974-2BBA-4AA6-B602-82D44F6A5C88}" type="sibTrans" cxnId="{84B7297B-802B-4DFD-AAD1-316E1D069D64}">
      <dgm:prSet/>
      <dgm:spPr/>
      <dgm:t>
        <a:bodyPr/>
        <a:lstStyle/>
        <a:p>
          <a:endParaRPr lang="en-US"/>
        </a:p>
      </dgm:t>
    </dgm:pt>
    <dgm:pt modelId="{8C2A3921-2EA1-4349-80AE-CAA5DF0538EC}">
      <dgm:prSet/>
      <dgm:spPr/>
      <dgm:t>
        <a:bodyPr/>
        <a:lstStyle/>
        <a:p>
          <a:r>
            <a:rPr lang="tr-TR"/>
            <a:t>SOSYAL FAALİYET ALANI</a:t>
          </a:r>
          <a:endParaRPr lang="en-US"/>
        </a:p>
      </dgm:t>
    </dgm:pt>
    <dgm:pt modelId="{2CFAF5D2-CCFE-4387-B547-E93827DB9107}" type="parTrans" cxnId="{FBA37900-8641-4B01-8547-FC4D4D5EC908}">
      <dgm:prSet/>
      <dgm:spPr/>
      <dgm:t>
        <a:bodyPr/>
        <a:lstStyle/>
        <a:p>
          <a:endParaRPr lang="en-US"/>
        </a:p>
      </dgm:t>
    </dgm:pt>
    <dgm:pt modelId="{2F500C03-2E4D-44B4-97AF-9BC94DDAA3A1}" type="sibTrans" cxnId="{FBA37900-8641-4B01-8547-FC4D4D5EC908}">
      <dgm:prSet/>
      <dgm:spPr/>
      <dgm:t>
        <a:bodyPr/>
        <a:lstStyle/>
        <a:p>
          <a:endParaRPr lang="en-US"/>
        </a:p>
      </dgm:t>
    </dgm:pt>
    <dgm:pt modelId="{C5180B14-20B4-4EFC-BBEB-EAF6EBDDFA0A}">
      <dgm:prSet/>
      <dgm:spPr/>
      <dgm:t>
        <a:bodyPr/>
        <a:lstStyle/>
        <a:p>
          <a:r>
            <a:rPr lang="tr-TR"/>
            <a:t>HOBİ BAHÇESİ</a:t>
          </a:r>
          <a:endParaRPr lang="en-US"/>
        </a:p>
      </dgm:t>
    </dgm:pt>
    <dgm:pt modelId="{47F981F4-EA2D-4A23-AD59-ECCC18A50FB3}" type="parTrans" cxnId="{CD719DA3-6551-43CF-AAEF-6F61F2F0433E}">
      <dgm:prSet/>
      <dgm:spPr/>
      <dgm:t>
        <a:bodyPr/>
        <a:lstStyle/>
        <a:p>
          <a:endParaRPr lang="en-US"/>
        </a:p>
      </dgm:t>
    </dgm:pt>
    <dgm:pt modelId="{58A560B1-418A-476A-89AC-22BF1E20DA4B}" type="sibTrans" cxnId="{CD719DA3-6551-43CF-AAEF-6F61F2F0433E}">
      <dgm:prSet/>
      <dgm:spPr/>
      <dgm:t>
        <a:bodyPr/>
        <a:lstStyle/>
        <a:p>
          <a:endParaRPr lang="en-US"/>
        </a:p>
      </dgm:t>
    </dgm:pt>
    <dgm:pt modelId="{592C1DC8-A2AA-47DE-8BAD-DF73A4B5E2C3}">
      <dgm:prSet/>
      <dgm:spPr/>
      <dgm:t>
        <a:bodyPr/>
        <a:lstStyle/>
        <a:p>
          <a:r>
            <a:rPr lang="tr-TR"/>
            <a:t>10 LABORATUVAR,12 ATÖLYE</a:t>
          </a:r>
          <a:endParaRPr lang="en-US"/>
        </a:p>
      </dgm:t>
    </dgm:pt>
    <dgm:pt modelId="{CDDF3464-F1ED-4331-8066-A039CCF762E2}" type="parTrans" cxnId="{98F3089A-8250-49FE-BE86-9C83EEF9C92A}">
      <dgm:prSet/>
      <dgm:spPr/>
      <dgm:t>
        <a:bodyPr/>
        <a:lstStyle/>
        <a:p>
          <a:endParaRPr lang="en-US"/>
        </a:p>
      </dgm:t>
    </dgm:pt>
    <dgm:pt modelId="{63ADB947-D505-412D-8E52-83AE14FD6BB4}" type="sibTrans" cxnId="{98F3089A-8250-49FE-BE86-9C83EEF9C92A}">
      <dgm:prSet/>
      <dgm:spPr/>
      <dgm:t>
        <a:bodyPr/>
        <a:lstStyle/>
        <a:p>
          <a:endParaRPr lang="en-US"/>
        </a:p>
      </dgm:t>
    </dgm:pt>
    <dgm:pt modelId="{376F46C2-0758-44BC-817A-CD9951FD0213}">
      <dgm:prSet/>
      <dgm:spPr/>
      <dgm:t>
        <a:bodyPr/>
        <a:lstStyle/>
        <a:p>
          <a:r>
            <a:rPr lang="tr-TR"/>
            <a:t>24 KİŞİLİK SINIFLAR</a:t>
          </a:r>
          <a:endParaRPr lang="en-US"/>
        </a:p>
      </dgm:t>
    </dgm:pt>
    <dgm:pt modelId="{497C5F43-4AAA-4A09-9FED-064C2E30B62A}" type="parTrans" cxnId="{F41E1D38-FE23-4ACB-8FF3-7C56FD7AE6DD}">
      <dgm:prSet/>
      <dgm:spPr/>
      <dgm:t>
        <a:bodyPr/>
        <a:lstStyle/>
        <a:p>
          <a:endParaRPr lang="en-US"/>
        </a:p>
      </dgm:t>
    </dgm:pt>
    <dgm:pt modelId="{BC22B720-0B18-4082-8183-86B5BB90DF38}" type="sibTrans" cxnId="{F41E1D38-FE23-4ACB-8FF3-7C56FD7AE6DD}">
      <dgm:prSet/>
      <dgm:spPr/>
      <dgm:t>
        <a:bodyPr/>
        <a:lstStyle/>
        <a:p>
          <a:endParaRPr lang="en-US"/>
        </a:p>
      </dgm:t>
    </dgm:pt>
    <dgm:pt modelId="{2F7046C4-22B7-4019-8313-BB121FE3FFD7}">
      <dgm:prSet/>
      <dgm:spPr/>
      <dgm:t>
        <a:bodyPr/>
        <a:lstStyle/>
        <a:p>
          <a:r>
            <a:rPr lang="tr-TR"/>
            <a:t>MESLEKİ GELİŞİM İMKANLARI</a:t>
          </a:r>
          <a:endParaRPr lang="en-US"/>
        </a:p>
      </dgm:t>
    </dgm:pt>
    <dgm:pt modelId="{DBC0F664-843D-4972-BAC5-14097E8C5A7D}" type="parTrans" cxnId="{06810C26-6028-4DA7-98E1-A88D879D255B}">
      <dgm:prSet/>
      <dgm:spPr/>
      <dgm:t>
        <a:bodyPr/>
        <a:lstStyle/>
        <a:p>
          <a:endParaRPr lang="en-US"/>
        </a:p>
      </dgm:t>
    </dgm:pt>
    <dgm:pt modelId="{15F5549B-2088-41D0-99E0-FD74D0E99034}" type="sibTrans" cxnId="{06810C26-6028-4DA7-98E1-A88D879D255B}">
      <dgm:prSet/>
      <dgm:spPr/>
      <dgm:t>
        <a:bodyPr/>
        <a:lstStyle/>
        <a:p>
          <a:endParaRPr lang="en-US"/>
        </a:p>
      </dgm:t>
    </dgm:pt>
    <dgm:pt modelId="{E5358697-2D1C-4003-A207-CFB14796D736}">
      <dgm:prSet/>
      <dgm:spPr/>
      <dgm:t>
        <a:bodyPr/>
        <a:lstStyle/>
        <a:p>
          <a:r>
            <a:rPr lang="tr-TR"/>
            <a:t>KARİYER GÜNLERİ</a:t>
          </a:r>
          <a:endParaRPr lang="en-US"/>
        </a:p>
      </dgm:t>
    </dgm:pt>
    <dgm:pt modelId="{EB34D8EE-8341-4423-AC4C-0DEA2AFC7D29}" type="parTrans" cxnId="{D97349F3-6FC3-495B-AB58-0C95056B8B8A}">
      <dgm:prSet/>
      <dgm:spPr/>
      <dgm:t>
        <a:bodyPr/>
        <a:lstStyle/>
        <a:p>
          <a:endParaRPr lang="en-US"/>
        </a:p>
      </dgm:t>
    </dgm:pt>
    <dgm:pt modelId="{7A993E8A-B0C9-403D-8C4E-83776DB72BD2}" type="sibTrans" cxnId="{D97349F3-6FC3-495B-AB58-0C95056B8B8A}">
      <dgm:prSet/>
      <dgm:spPr/>
      <dgm:t>
        <a:bodyPr/>
        <a:lstStyle/>
        <a:p>
          <a:endParaRPr lang="en-US"/>
        </a:p>
      </dgm:t>
    </dgm:pt>
    <dgm:pt modelId="{A5183893-B5A3-45D1-8E93-C6235D41A311}">
      <dgm:prSet/>
      <dgm:spPr/>
      <dgm:t>
        <a:bodyPr/>
        <a:lstStyle/>
        <a:p>
          <a:r>
            <a:rPr lang="tr-TR"/>
            <a:t>STAJ DESTEĞİ</a:t>
          </a:r>
          <a:endParaRPr lang="en-US"/>
        </a:p>
      </dgm:t>
    </dgm:pt>
    <dgm:pt modelId="{36572FB7-3418-4854-84FB-5E41E8D954B3}" type="parTrans" cxnId="{F211A6ED-CA9C-4B5B-A2FD-A75D56CDF2CB}">
      <dgm:prSet/>
      <dgm:spPr/>
      <dgm:t>
        <a:bodyPr/>
        <a:lstStyle/>
        <a:p>
          <a:endParaRPr lang="en-US"/>
        </a:p>
      </dgm:t>
    </dgm:pt>
    <dgm:pt modelId="{3DA366BD-3A9C-4B78-A51F-4946D0E1E3B4}" type="sibTrans" cxnId="{F211A6ED-CA9C-4B5B-A2FD-A75D56CDF2CB}">
      <dgm:prSet/>
      <dgm:spPr/>
      <dgm:t>
        <a:bodyPr/>
        <a:lstStyle/>
        <a:p>
          <a:endParaRPr lang="en-US"/>
        </a:p>
      </dgm:t>
    </dgm:pt>
    <dgm:pt modelId="{0308DF4C-E0C7-4795-A20B-F536412FD696}" type="pres">
      <dgm:prSet presAssocID="{6F54ACEF-727A-4ABF-9188-6C72B57A02B7}" presName="root" presStyleCnt="0">
        <dgm:presLayoutVars>
          <dgm:dir/>
          <dgm:resizeHandles val="exact"/>
        </dgm:presLayoutVars>
      </dgm:prSet>
      <dgm:spPr/>
    </dgm:pt>
    <dgm:pt modelId="{766D47D6-F4ED-4E68-8D5D-47D9C671166F}" type="pres">
      <dgm:prSet presAssocID="{B0C15656-A010-40C8-87DF-B2CC6EC0E181}" presName="compNode" presStyleCnt="0"/>
      <dgm:spPr/>
    </dgm:pt>
    <dgm:pt modelId="{67ABDEC8-67BF-4D58-A64A-07B4B2747663}" type="pres">
      <dgm:prSet presAssocID="{B0C15656-A010-40C8-87DF-B2CC6EC0E181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7EF9CAFF-77E0-4B6C-BEC9-6ECB2730E540}" type="pres">
      <dgm:prSet presAssocID="{B0C15656-A010-40C8-87DF-B2CC6EC0E181}" presName="spaceRect" presStyleCnt="0"/>
      <dgm:spPr/>
    </dgm:pt>
    <dgm:pt modelId="{733F4F16-1380-4718-97F9-044BEB8D9EF3}" type="pres">
      <dgm:prSet presAssocID="{B0C15656-A010-40C8-87DF-B2CC6EC0E181}" presName="textRect" presStyleLbl="revTx" presStyleIdx="0" presStyleCnt="8">
        <dgm:presLayoutVars>
          <dgm:chMax val="1"/>
          <dgm:chPref val="1"/>
        </dgm:presLayoutVars>
      </dgm:prSet>
      <dgm:spPr/>
    </dgm:pt>
    <dgm:pt modelId="{513B3802-C318-41B2-BCE7-CDE66B06D978}" type="pres">
      <dgm:prSet presAssocID="{0740F974-2BBA-4AA6-B602-82D44F6A5C88}" presName="sibTrans" presStyleCnt="0"/>
      <dgm:spPr/>
    </dgm:pt>
    <dgm:pt modelId="{B0234601-6C21-4ED3-8F96-F4FB2D38F7C6}" type="pres">
      <dgm:prSet presAssocID="{8C2A3921-2EA1-4349-80AE-CAA5DF0538EC}" presName="compNode" presStyleCnt="0"/>
      <dgm:spPr/>
    </dgm:pt>
    <dgm:pt modelId="{0CFDAAED-3966-4E78-A51C-525B20931937}" type="pres">
      <dgm:prSet presAssocID="{8C2A3921-2EA1-4349-80AE-CAA5DF0538EC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"/>
        </a:ext>
      </dgm:extLst>
    </dgm:pt>
    <dgm:pt modelId="{3953D889-E59D-4977-923E-561897C5FD7A}" type="pres">
      <dgm:prSet presAssocID="{8C2A3921-2EA1-4349-80AE-CAA5DF0538EC}" presName="spaceRect" presStyleCnt="0"/>
      <dgm:spPr/>
    </dgm:pt>
    <dgm:pt modelId="{D3C68557-B20A-4B01-8BB1-0D0A1C71D5D6}" type="pres">
      <dgm:prSet presAssocID="{8C2A3921-2EA1-4349-80AE-CAA5DF0538EC}" presName="textRect" presStyleLbl="revTx" presStyleIdx="1" presStyleCnt="8">
        <dgm:presLayoutVars>
          <dgm:chMax val="1"/>
          <dgm:chPref val="1"/>
        </dgm:presLayoutVars>
      </dgm:prSet>
      <dgm:spPr/>
    </dgm:pt>
    <dgm:pt modelId="{0FD0D5D2-727B-480F-A936-B39811A9A74E}" type="pres">
      <dgm:prSet presAssocID="{2F500C03-2E4D-44B4-97AF-9BC94DDAA3A1}" presName="sibTrans" presStyleCnt="0"/>
      <dgm:spPr/>
    </dgm:pt>
    <dgm:pt modelId="{AB2C7536-08B2-495E-BBCE-802C7F0FAF23}" type="pres">
      <dgm:prSet presAssocID="{C5180B14-20B4-4EFC-BBEB-EAF6EBDDFA0A}" presName="compNode" presStyleCnt="0"/>
      <dgm:spPr/>
    </dgm:pt>
    <dgm:pt modelId="{27EB7B7B-B0B9-4D60-802F-27D6CFAA556D}" type="pres">
      <dgm:prSet presAssocID="{C5180B14-20B4-4EFC-BBEB-EAF6EBDDFA0A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16D72DE8-79D4-404B-A811-4879DFA5D2B0}" type="pres">
      <dgm:prSet presAssocID="{C5180B14-20B4-4EFC-BBEB-EAF6EBDDFA0A}" presName="spaceRect" presStyleCnt="0"/>
      <dgm:spPr/>
    </dgm:pt>
    <dgm:pt modelId="{49368F11-0A9F-438E-B44C-F30FABA0D2EB}" type="pres">
      <dgm:prSet presAssocID="{C5180B14-20B4-4EFC-BBEB-EAF6EBDDFA0A}" presName="textRect" presStyleLbl="revTx" presStyleIdx="2" presStyleCnt="8">
        <dgm:presLayoutVars>
          <dgm:chMax val="1"/>
          <dgm:chPref val="1"/>
        </dgm:presLayoutVars>
      </dgm:prSet>
      <dgm:spPr/>
    </dgm:pt>
    <dgm:pt modelId="{1B2F624F-F5FF-4D0E-A673-13BD03871079}" type="pres">
      <dgm:prSet presAssocID="{58A560B1-418A-476A-89AC-22BF1E20DA4B}" presName="sibTrans" presStyleCnt="0"/>
      <dgm:spPr/>
    </dgm:pt>
    <dgm:pt modelId="{0C389D5A-B781-4968-9F14-D036FFF5C61C}" type="pres">
      <dgm:prSet presAssocID="{592C1DC8-A2AA-47DE-8BAD-DF73A4B5E2C3}" presName="compNode" presStyleCnt="0"/>
      <dgm:spPr/>
    </dgm:pt>
    <dgm:pt modelId="{845CFAD4-D03A-4BD1-82D1-CB5357307362}" type="pres">
      <dgm:prSet presAssocID="{592C1DC8-A2AA-47DE-8BAD-DF73A4B5E2C3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 Kap"/>
        </a:ext>
      </dgm:extLst>
    </dgm:pt>
    <dgm:pt modelId="{4267A49D-5FC2-49CE-951F-FB391A972A38}" type="pres">
      <dgm:prSet presAssocID="{592C1DC8-A2AA-47DE-8BAD-DF73A4B5E2C3}" presName="spaceRect" presStyleCnt="0"/>
      <dgm:spPr/>
    </dgm:pt>
    <dgm:pt modelId="{C9126BDB-7EA5-4E15-9E74-792C5A1AF42F}" type="pres">
      <dgm:prSet presAssocID="{592C1DC8-A2AA-47DE-8BAD-DF73A4B5E2C3}" presName="textRect" presStyleLbl="revTx" presStyleIdx="3" presStyleCnt="8">
        <dgm:presLayoutVars>
          <dgm:chMax val="1"/>
          <dgm:chPref val="1"/>
        </dgm:presLayoutVars>
      </dgm:prSet>
      <dgm:spPr/>
    </dgm:pt>
    <dgm:pt modelId="{6255C9FB-DB6F-443B-A4DB-7F340BB17905}" type="pres">
      <dgm:prSet presAssocID="{63ADB947-D505-412D-8E52-83AE14FD6BB4}" presName="sibTrans" presStyleCnt="0"/>
      <dgm:spPr/>
    </dgm:pt>
    <dgm:pt modelId="{BDBF1843-7AA2-45C9-91E8-83C905176596}" type="pres">
      <dgm:prSet presAssocID="{376F46C2-0758-44BC-817A-CD9951FD0213}" presName="compNode" presStyleCnt="0"/>
      <dgm:spPr/>
    </dgm:pt>
    <dgm:pt modelId="{CA24925E-935F-4CA4-B6FB-50047740639E}" type="pres">
      <dgm:prSet presAssocID="{376F46C2-0758-44BC-817A-CD9951FD0213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ullanıcı"/>
        </a:ext>
      </dgm:extLst>
    </dgm:pt>
    <dgm:pt modelId="{D9749E2A-843D-4AE2-BA95-64B60DFAE285}" type="pres">
      <dgm:prSet presAssocID="{376F46C2-0758-44BC-817A-CD9951FD0213}" presName="spaceRect" presStyleCnt="0"/>
      <dgm:spPr/>
    </dgm:pt>
    <dgm:pt modelId="{6C3CBC7E-5F6A-4B30-A1EF-0966A813924A}" type="pres">
      <dgm:prSet presAssocID="{376F46C2-0758-44BC-817A-CD9951FD0213}" presName="textRect" presStyleLbl="revTx" presStyleIdx="4" presStyleCnt="8">
        <dgm:presLayoutVars>
          <dgm:chMax val="1"/>
          <dgm:chPref val="1"/>
        </dgm:presLayoutVars>
      </dgm:prSet>
      <dgm:spPr/>
    </dgm:pt>
    <dgm:pt modelId="{EC15B0D8-4A6A-4B9E-993F-95FEB4FF0B7D}" type="pres">
      <dgm:prSet presAssocID="{BC22B720-0B18-4082-8183-86B5BB90DF38}" presName="sibTrans" presStyleCnt="0"/>
      <dgm:spPr/>
    </dgm:pt>
    <dgm:pt modelId="{43DE7AF8-378E-4A25-9EAE-D1FDA60060B2}" type="pres">
      <dgm:prSet presAssocID="{2F7046C4-22B7-4019-8313-BB121FE3FFD7}" presName="compNode" presStyleCnt="0"/>
      <dgm:spPr/>
    </dgm:pt>
    <dgm:pt modelId="{821F4939-2C33-407E-B31B-2658DC7344F9}" type="pres">
      <dgm:prSet presAssocID="{2F7046C4-22B7-4019-8313-BB121FE3FFD7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6DC0DB2-3FB9-4FBA-B33C-FF269ACF53D6}" type="pres">
      <dgm:prSet presAssocID="{2F7046C4-22B7-4019-8313-BB121FE3FFD7}" presName="spaceRect" presStyleCnt="0"/>
      <dgm:spPr/>
    </dgm:pt>
    <dgm:pt modelId="{25DA4521-090E-40A8-8547-A8186B19B908}" type="pres">
      <dgm:prSet presAssocID="{2F7046C4-22B7-4019-8313-BB121FE3FFD7}" presName="textRect" presStyleLbl="revTx" presStyleIdx="5" presStyleCnt="8">
        <dgm:presLayoutVars>
          <dgm:chMax val="1"/>
          <dgm:chPref val="1"/>
        </dgm:presLayoutVars>
      </dgm:prSet>
      <dgm:spPr/>
    </dgm:pt>
    <dgm:pt modelId="{662310C3-A99D-4A9C-95BB-DEABD3960DA3}" type="pres">
      <dgm:prSet presAssocID="{15F5549B-2088-41D0-99E0-FD74D0E99034}" presName="sibTrans" presStyleCnt="0"/>
      <dgm:spPr/>
    </dgm:pt>
    <dgm:pt modelId="{F37F0012-C0ED-4767-95DB-DFF0F18F58B3}" type="pres">
      <dgm:prSet presAssocID="{E5358697-2D1C-4003-A207-CFB14796D736}" presName="compNode" presStyleCnt="0"/>
      <dgm:spPr/>
    </dgm:pt>
    <dgm:pt modelId="{D5AB71F6-E033-40FE-A442-6139D456427E}" type="pres">
      <dgm:prSet presAssocID="{E5358697-2D1C-4003-A207-CFB14796D736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vrak çantası"/>
        </a:ext>
      </dgm:extLst>
    </dgm:pt>
    <dgm:pt modelId="{81F9B90F-481A-462D-B48C-BBCA00B1417D}" type="pres">
      <dgm:prSet presAssocID="{E5358697-2D1C-4003-A207-CFB14796D736}" presName="spaceRect" presStyleCnt="0"/>
      <dgm:spPr/>
    </dgm:pt>
    <dgm:pt modelId="{51DFF470-FFA3-4B7A-933E-B00EABBF5163}" type="pres">
      <dgm:prSet presAssocID="{E5358697-2D1C-4003-A207-CFB14796D736}" presName="textRect" presStyleLbl="revTx" presStyleIdx="6" presStyleCnt="8">
        <dgm:presLayoutVars>
          <dgm:chMax val="1"/>
          <dgm:chPref val="1"/>
        </dgm:presLayoutVars>
      </dgm:prSet>
      <dgm:spPr/>
    </dgm:pt>
    <dgm:pt modelId="{F02FB63E-178C-482C-B900-227E2C847455}" type="pres">
      <dgm:prSet presAssocID="{7A993E8A-B0C9-403D-8C4E-83776DB72BD2}" presName="sibTrans" presStyleCnt="0"/>
      <dgm:spPr/>
    </dgm:pt>
    <dgm:pt modelId="{F117E9D7-DFDF-409E-9499-97DC1631326B}" type="pres">
      <dgm:prSet presAssocID="{A5183893-B5A3-45D1-8E93-C6235D41A311}" presName="compNode" presStyleCnt="0"/>
      <dgm:spPr/>
    </dgm:pt>
    <dgm:pt modelId="{2A6A3CAE-7FE3-4750-B069-CCA9C4EE7311}" type="pres">
      <dgm:prSet presAssocID="{A5183893-B5A3-45D1-8E93-C6235D41A311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kalaşma"/>
        </a:ext>
      </dgm:extLst>
    </dgm:pt>
    <dgm:pt modelId="{E0C16A72-2DE2-417B-B388-203C63CD1DDB}" type="pres">
      <dgm:prSet presAssocID="{A5183893-B5A3-45D1-8E93-C6235D41A311}" presName="spaceRect" presStyleCnt="0"/>
      <dgm:spPr/>
    </dgm:pt>
    <dgm:pt modelId="{05DA2446-2DE8-4B51-8F75-7D2EA0820A13}" type="pres">
      <dgm:prSet presAssocID="{A5183893-B5A3-45D1-8E93-C6235D41A311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0B776400-3432-422B-B209-003826724604}" type="presOf" srcId="{592C1DC8-A2AA-47DE-8BAD-DF73A4B5E2C3}" destId="{C9126BDB-7EA5-4E15-9E74-792C5A1AF42F}" srcOrd="0" destOrd="0" presId="urn:microsoft.com/office/officeart/2018/2/layout/IconLabelList"/>
    <dgm:cxn modelId="{FBA37900-8641-4B01-8547-FC4D4D5EC908}" srcId="{6F54ACEF-727A-4ABF-9188-6C72B57A02B7}" destId="{8C2A3921-2EA1-4349-80AE-CAA5DF0538EC}" srcOrd="1" destOrd="0" parTransId="{2CFAF5D2-CCFE-4387-B547-E93827DB9107}" sibTransId="{2F500C03-2E4D-44B4-97AF-9BC94DDAA3A1}"/>
    <dgm:cxn modelId="{C099A407-4723-49AF-871D-C8BA98F2B9DA}" type="presOf" srcId="{8C2A3921-2EA1-4349-80AE-CAA5DF0538EC}" destId="{D3C68557-B20A-4B01-8BB1-0D0A1C71D5D6}" srcOrd="0" destOrd="0" presId="urn:microsoft.com/office/officeart/2018/2/layout/IconLabelList"/>
    <dgm:cxn modelId="{9EE0E821-18BA-4E0A-B14F-B82BD9365229}" type="presOf" srcId="{2F7046C4-22B7-4019-8313-BB121FE3FFD7}" destId="{25DA4521-090E-40A8-8547-A8186B19B908}" srcOrd="0" destOrd="0" presId="urn:microsoft.com/office/officeart/2018/2/layout/IconLabelList"/>
    <dgm:cxn modelId="{06810C26-6028-4DA7-98E1-A88D879D255B}" srcId="{6F54ACEF-727A-4ABF-9188-6C72B57A02B7}" destId="{2F7046C4-22B7-4019-8313-BB121FE3FFD7}" srcOrd="5" destOrd="0" parTransId="{DBC0F664-843D-4972-BAC5-14097E8C5A7D}" sibTransId="{15F5549B-2088-41D0-99E0-FD74D0E99034}"/>
    <dgm:cxn modelId="{F41E1D38-FE23-4ACB-8FF3-7C56FD7AE6DD}" srcId="{6F54ACEF-727A-4ABF-9188-6C72B57A02B7}" destId="{376F46C2-0758-44BC-817A-CD9951FD0213}" srcOrd="4" destOrd="0" parTransId="{497C5F43-4AAA-4A09-9FED-064C2E30B62A}" sibTransId="{BC22B720-0B18-4082-8183-86B5BB90DF38}"/>
    <dgm:cxn modelId="{12A0A070-A801-4F0F-B488-83EFF405229C}" type="presOf" srcId="{6F54ACEF-727A-4ABF-9188-6C72B57A02B7}" destId="{0308DF4C-E0C7-4795-A20B-F536412FD696}" srcOrd="0" destOrd="0" presId="urn:microsoft.com/office/officeart/2018/2/layout/IconLabelList"/>
    <dgm:cxn modelId="{C9BF1574-EBD0-4C63-9FAB-134FF1F5B1FE}" type="presOf" srcId="{C5180B14-20B4-4EFC-BBEB-EAF6EBDDFA0A}" destId="{49368F11-0A9F-438E-B44C-F30FABA0D2EB}" srcOrd="0" destOrd="0" presId="urn:microsoft.com/office/officeart/2018/2/layout/IconLabelList"/>
    <dgm:cxn modelId="{84B7297B-802B-4DFD-AAD1-316E1D069D64}" srcId="{6F54ACEF-727A-4ABF-9188-6C72B57A02B7}" destId="{B0C15656-A010-40C8-87DF-B2CC6EC0E181}" srcOrd="0" destOrd="0" parTransId="{700C3B9C-94F9-468D-91C0-B082FB85E1C8}" sibTransId="{0740F974-2BBA-4AA6-B602-82D44F6A5C88}"/>
    <dgm:cxn modelId="{8470657C-D5E0-4B9E-AAFF-EFA73A334841}" type="presOf" srcId="{A5183893-B5A3-45D1-8E93-C6235D41A311}" destId="{05DA2446-2DE8-4B51-8F75-7D2EA0820A13}" srcOrd="0" destOrd="0" presId="urn:microsoft.com/office/officeart/2018/2/layout/IconLabelList"/>
    <dgm:cxn modelId="{98F3089A-8250-49FE-BE86-9C83EEF9C92A}" srcId="{6F54ACEF-727A-4ABF-9188-6C72B57A02B7}" destId="{592C1DC8-A2AA-47DE-8BAD-DF73A4B5E2C3}" srcOrd="3" destOrd="0" parTransId="{CDDF3464-F1ED-4331-8066-A039CCF762E2}" sibTransId="{63ADB947-D505-412D-8E52-83AE14FD6BB4}"/>
    <dgm:cxn modelId="{CD719DA3-6551-43CF-AAEF-6F61F2F0433E}" srcId="{6F54ACEF-727A-4ABF-9188-6C72B57A02B7}" destId="{C5180B14-20B4-4EFC-BBEB-EAF6EBDDFA0A}" srcOrd="2" destOrd="0" parTransId="{47F981F4-EA2D-4A23-AD59-ECCC18A50FB3}" sibTransId="{58A560B1-418A-476A-89AC-22BF1E20DA4B}"/>
    <dgm:cxn modelId="{E2E7F8BF-6E61-4F9E-A200-8180E4AE76CE}" type="presOf" srcId="{376F46C2-0758-44BC-817A-CD9951FD0213}" destId="{6C3CBC7E-5F6A-4B30-A1EF-0966A813924A}" srcOrd="0" destOrd="0" presId="urn:microsoft.com/office/officeart/2018/2/layout/IconLabelList"/>
    <dgm:cxn modelId="{302F7EE0-AA6E-4BB0-9E61-DD36C80B8713}" type="presOf" srcId="{E5358697-2D1C-4003-A207-CFB14796D736}" destId="{51DFF470-FFA3-4B7A-933E-B00EABBF5163}" srcOrd="0" destOrd="0" presId="urn:microsoft.com/office/officeart/2018/2/layout/IconLabelList"/>
    <dgm:cxn modelId="{93D308EB-D67F-4C66-B24E-40EA927DEC39}" type="presOf" srcId="{B0C15656-A010-40C8-87DF-B2CC6EC0E181}" destId="{733F4F16-1380-4718-97F9-044BEB8D9EF3}" srcOrd="0" destOrd="0" presId="urn:microsoft.com/office/officeart/2018/2/layout/IconLabelList"/>
    <dgm:cxn modelId="{F211A6ED-CA9C-4B5B-A2FD-A75D56CDF2CB}" srcId="{6F54ACEF-727A-4ABF-9188-6C72B57A02B7}" destId="{A5183893-B5A3-45D1-8E93-C6235D41A311}" srcOrd="7" destOrd="0" parTransId="{36572FB7-3418-4854-84FB-5E41E8D954B3}" sibTransId="{3DA366BD-3A9C-4B78-A51F-4946D0E1E3B4}"/>
    <dgm:cxn modelId="{D97349F3-6FC3-495B-AB58-0C95056B8B8A}" srcId="{6F54ACEF-727A-4ABF-9188-6C72B57A02B7}" destId="{E5358697-2D1C-4003-A207-CFB14796D736}" srcOrd="6" destOrd="0" parTransId="{EB34D8EE-8341-4423-AC4C-0DEA2AFC7D29}" sibTransId="{7A993E8A-B0C9-403D-8C4E-83776DB72BD2}"/>
    <dgm:cxn modelId="{20491789-9CE7-414E-B1DA-0CC12A5DEBE1}" type="presParOf" srcId="{0308DF4C-E0C7-4795-A20B-F536412FD696}" destId="{766D47D6-F4ED-4E68-8D5D-47D9C671166F}" srcOrd="0" destOrd="0" presId="urn:microsoft.com/office/officeart/2018/2/layout/IconLabelList"/>
    <dgm:cxn modelId="{A9BE7D9A-BD47-459F-94D5-E164E5B9BD6F}" type="presParOf" srcId="{766D47D6-F4ED-4E68-8D5D-47D9C671166F}" destId="{67ABDEC8-67BF-4D58-A64A-07B4B2747663}" srcOrd="0" destOrd="0" presId="urn:microsoft.com/office/officeart/2018/2/layout/IconLabelList"/>
    <dgm:cxn modelId="{04F78B22-92F5-45BD-A937-5ED1B118E833}" type="presParOf" srcId="{766D47D6-F4ED-4E68-8D5D-47D9C671166F}" destId="{7EF9CAFF-77E0-4B6C-BEC9-6ECB2730E540}" srcOrd="1" destOrd="0" presId="urn:microsoft.com/office/officeart/2018/2/layout/IconLabelList"/>
    <dgm:cxn modelId="{634C20EA-E826-4BAA-BA60-A12B42143A0F}" type="presParOf" srcId="{766D47D6-F4ED-4E68-8D5D-47D9C671166F}" destId="{733F4F16-1380-4718-97F9-044BEB8D9EF3}" srcOrd="2" destOrd="0" presId="urn:microsoft.com/office/officeart/2018/2/layout/IconLabelList"/>
    <dgm:cxn modelId="{6ACF5276-976C-4B94-9A39-1F2145EE95D6}" type="presParOf" srcId="{0308DF4C-E0C7-4795-A20B-F536412FD696}" destId="{513B3802-C318-41B2-BCE7-CDE66B06D978}" srcOrd="1" destOrd="0" presId="urn:microsoft.com/office/officeart/2018/2/layout/IconLabelList"/>
    <dgm:cxn modelId="{9553403A-0640-4242-8D93-CDD9423BA85B}" type="presParOf" srcId="{0308DF4C-E0C7-4795-A20B-F536412FD696}" destId="{B0234601-6C21-4ED3-8F96-F4FB2D38F7C6}" srcOrd="2" destOrd="0" presId="urn:microsoft.com/office/officeart/2018/2/layout/IconLabelList"/>
    <dgm:cxn modelId="{CE39518F-4893-4FE2-ACCC-6559F9FB5E6A}" type="presParOf" srcId="{B0234601-6C21-4ED3-8F96-F4FB2D38F7C6}" destId="{0CFDAAED-3966-4E78-A51C-525B20931937}" srcOrd="0" destOrd="0" presId="urn:microsoft.com/office/officeart/2018/2/layout/IconLabelList"/>
    <dgm:cxn modelId="{ED0E6FAF-3394-445F-BFD5-D20137C9DB46}" type="presParOf" srcId="{B0234601-6C21-4ED3-8F96-F4FB2D38F7C6}" destId="{3953D889-E59D-4977-923E-561897C5FD7A}" srcOrd="1" destOrd="0" presId="urn:microsoft.com/office/officeart/2018/2/layout/IconLabelList"/>
    <dgm:cxn modelId="{656574FC-F8A4-4F41-8F55-D2CB1797B657}" type="presParOf" srcId="{B0234601-6C21-4ED3-8F96-F4FB2D38F7C6}" destId="{D3C68557-B20A-4B01-8BB1-0D0A1C71D5D6}" srcOrd="2" destOrd="0" presId="urn:microsoft.com/office/officeart/2018/2/layout/IconLabelList"/>
    <dgm:cxn modelId="{E61EB4E4-DF25-4F71-815D-16363D03BA29}" type="presParOf" srcId="{0308DF4C-E0C7-4795-A20B-F536412FD696}" destId="{0FD0D5D2-727B-480F-A936-B39811A9A74E}" srcOrd="3" destOrd="0" presId="urn:microsoft.com/office/officeart/2018/2/layout/IconLabelList"/>
    <dgm:cxn modelId="{3A8E928D-229B-4C36-A994-73F74C15715F}" type="presParOf" srcId="{0308DF4C-E0C7-4795-A20B-F536412FD696}" destId="{AB2C7536-08B2-495E-BBCE-802C7F0FAF23}" srcOrd="4" destOrd="0" presId="urn:microsoft.com/office/officeart/2018/2/layout/IconLabelList"/>
    <dgm:cxn modelId="{475302DD-456C-4946-8E24-612A40C95825}" type="presParOf" srcId="{AB2C7536-08B2-495E-BBCE-802C7F0FAF23}" destId="{27EB7B7B-B0B9-4D60-802F-27D6CFAA556D}" srcOrd="0" destOrd="0" presId="urn:microsoft.com/office/officeart/2018/2/layout/IconLabelList"/>
    <dgm:cxn modelId="{74FC56C1-7DB1-44F2-80E2-EE9B1B938CEB}" type="presParOf" srcId="{AB2C7536-08B2-495E-BBCE-802C7F0FAF23}" destId="{16D72DE8-79D4-404B-A811-4879DFA5D2B0}" srcOrd="1" destOrd="0" presId="urn:microsoft.com/office/officeart/2018/2/layout/IconLabelList"/>
    <dgm:cxn modelId="{2AE9A072-23F6-49EC-B142-15A4F13EBDF6}" type="presParOf" srcId="{AB2C7536-08B2-495E-BBCE-802C7F0FAF23}" destId="{49368F11-0A9F-438E-B44C-F30FABA0D2EB}" srcOrd="2" destOrd="0" presId="urn:microsoft.com/office/officeart/2018/2/layout/IconLabelList"/>
    <dgm:cxn modelId="{5E36E1FB-2FD1-4F84-8148-F5B3D4B6A4E0}" type="presParOf" srcId="{0308DF4C-E0C7-4795-A20B-F536412FD696}" destId="{1B2F624F-F5FF-4D0E-A673-13BD03871079}" srcOrd="5" destOrd="0" presId="urn:microsoft.com/office/officeart/2018/2/layout/IconLabelList"/>
    <dgm:cxn modelId="{6F4E2DEF-7F3D-4374-AF02-469CB3DA6C6E}" type="presParOf" srcId="{0308DF4C-E0C7-4795-A20B-F536412FD696}" destId="{0C389D5A-B781-4968-9F14-D036FFF5C61C}" srcOrd="6" destOrd="0" presId="urn:microsoft.com/office/officeart/2018/2/layout/IconLabelList"/>
    <dgm:cxn modelId="{7F420C6C-AC12-40DB-A0E0-3D6C21795024}" type="presParOf" srcId="{0C389D5A-B781-4968-9F14-D036FFF5C61C}" destId="{845CFAD4-D03A-4BD1-82D1-CB5357307362}" srcOrd="0" destOrd="0" presId="urn:microsoft.com/office/officeart/2018/2/layout/IconLabelList"/>
    <dgm:cxn modelId="{60B8CDA9-BBD6-4C09-9D3D-A8118A70DA95}" type="presParOf" srcId="{0C389D5A-B781-4968-9F14-D036FFF5C61C}" destId="{4267A49D-5FC2-49CE-951F-FB391A972A38}" srcOrd="1" destOrd="0" presId="urn:microsoft.com/office/officeart/2018/2/layout/IconLabelList"/>
    <dgm:cxn modelId="{92AA4E74-00FA-4215-B35C-9FDAC2975CBA}" type="presParOf" srcId="{0C389D5A-B781-4968-9F14-D036FFF5C61C}" destId="{C9126BDB-7EA5-4E15-9E74-792C5A1AF42F}" srcOrd="2" destOrd="0" presId="urn:microsoft.com/office/officeart/2018/2/layout/IconLabelList"/>
    <dgm:cxn modelId="{6B0AA961-0415-41C1-8149-107DC6D75C15}" type="presParOf" srcId="{0308DF4C-E0C7-4795-A20B-F536412FD696}" destId="{6255C9FB-DB6F-443B-A4DB-7F340BB17905}" srcOrd="7" destOrd="0" presId="urn:microsoft.com/office/officeart/2018/2/layout/IconLabelList"/>
    <dgm:cxn modelId="{9516A0A3-3EBB-45E7-A08E-FF76C17A3407}" type="presParOf" srcId="{0308DF4C-E0C7-4795-A20B-F536412FD696}" destId="{BDBF1843-7AA2-45C9-91E8-83C905176596}" srcOrd="8" destOrd="0" presId="urn:microsoft.com/office/officeart/2018/2/layout/IconLabelList"/>
    <dgm:cxn modelId="{1C0833D8-6397-4703-8C52-5D1A9C461BFD}" type="presParOf" srcId="{BDBF1843-7AA2-45C9-91E8-83C905176596}" destId="{CA24925E-935F-4CA4-B6FB-50047740639E}" srcOrd="0" destOrd="0" presId="urn:microsoft.com/office/officeart/2018/2/layout/IconLabelList"/>
    <dgm:cxn modelId="{8650E2D2-D73F-4DB1-BA80-29B2E77DB6D7}" type="presParOf" srcId="{BDBF1843-7AA2-45C9-91E8-83C905176596}" destId="{D9749E2A-843D-4AE2-BA95-64B60DFAE285}" srcOrd="1" destOrd="0" presId="urn:microsoft.com/office/officeart/2018/2/layout/IconLabelList"/>
    <dgm:cxn modelId="{B3CD8ECC-0C25-4604-AE17-59F70154FFB7}" type="presParOf" srcId="{BDBF1843-7AA2-45C9-91E8-83C905176596}" destId="{6C3CBC7E-5F6A-4B30-A1EF-0966A813924A}" srcOrd="2" destOrd="0" presId="urn:microsoft.com/office/officeart/2018/2/layout/IconLabelList"/>
    <dgm:cxn modelId="{5D0604DD-2884-4997-B65D-C38585ED76EB}" type="presParOf" srcId="{0308DF4C-E0C7-4795-A20B-F536412FD696}" destId="{EC15B0D8-4A6A-4B9E-993F-95FEB4FF0B7D}" srcOrd="9" destOrd="0" presId="urn:microsoft.com/office/officeart/2018/2/layout/IconLabelList"/>
    <dgm:cxn modelId="{34510CBB-3D58-49DC-B67A-7F72EF2E9AB0}" type="presParOf" srcId="{0308DF4C-E0C7-4795-A20B-F536412FD696}" destId="{43DE7AF8-378E-4A25-9EAE-D1FDA60060B2}" srcOrd="10" destOrd="0" presId="urn:microsoft.com/office/officeart/2018/2/layout/IconLabelList"/>
    <dgm:cxn modelId="{186B267F-62B3-4C8C-8B60-84DB5E763B1D}" type="presParOf" srcId="{43DE7AF8-378E-4A25-9EAE-D1FDA60060B2}" destId="{821F4939-2C33-407E-B31B-2658DC7344F9}" srcOrd="0" destOrd="0" presId="urn:microsoft.com/office/officeart/2018/2/layout/IconLabelList"/>
    <dgm:cxn modelId="{34AFA9BA-D1E4-4A0D-8007-C3C29C40A893}" type="presParOf" srcId="{43DE7AF8-378E-4A25-9EAE-D1FDA60060B2}" destId="{26DC0DB2-3FB9-4FBA-B33C-FF269ACF53D6}" srcOrd="1" destOrd="0" presId="urn:microsoft.com/office/officeart/2018/2/layout/IconLabelList"/>
    <dgm:cxn modelId="{746844C1-C481-4AAD-8EF7-B7BBFF11480F}" type="presParOf" srcId="{43DE7AF8-378E-4A25-9EAE-D1FDA60060B2}" destId="{25DA4521-090E-40A8-8547-A8186B19B908}" srcOrd="2" destOrd="0" presId="urn:microsoft.com/office/officeart/2018/2/layout/IconLabelList"/>
    <dgm:cxn modelId="{16B39016-7438-4022-891D-CA56043ACEC4}" type="presParOf" srcId="{0308DF4C-E0C7-4795-A20B-F536412FD696}" destId="{662310C3-A99D-4A9C-95BB-DEABD3960DA3}" srcOrd="11" destOrd="0" presId="urn:microsoft.com/office/officeart/2018/2/layout/IconLabelList"/>
    <dgm:cxn modelId="{81E4EBE3-C21C-4E65-A5A6-443104DDCBD7}" type="presParOf" srcId="{0308DF4C-E0C7-4795-A20B-F536412FD696}" destId="{F37F0012-C0ED-4767-95DB-DFF0F18F58B3}" srcOrd="12" destOrd="0" presId="urn:microsoft.com/office/officeart/2018/2/layout/IconLabelList"/>
    <dgm:cxn modelId="{143BCF50-474B-465C-9A99-1EB1BC6A9EB3}" type="presParOf" srcId="{F37F0012-C0ED-4767-95DB-DFF0F18F58B3}" destId="{D5AB71F6-E033-40FE-A442-6139D456427E}" srcOrd="0" destOrd="0" presId="urn:microsoft.com/office/officeart/2018/2/layout/IconLabelList"/>
    <dgm:cxn modelId="{B61ABD5C-8572-4936-A446-B547279D0222}" type="presParOf" srcId="{F37F0012-C0ED-4767-95DB-DFF0F18F58B3}" destId="{81F9B90F-481A-462D-B48C-BBCA00B1417D}" srcOrd="1" destOrd="0" presId="urn:microsoft.com/office/officeart/2018/2/layout/IconLabelList"/>
    <dgm:cxn modelId="{9C9A2B93-A2C8-42F3-B6FA-55EDCF932B53}" type="presParOf" srcId="{F37F0012-C0ED-4767-95DB-DFF0F18F58B3}" destId="{51DFF470-FFA3-4B7A-933E-B00EABBF5163}" srcOrd="2" destOrd="0" presId="urn:microsoft.com/office/officeart/2018/2/layout/IconLabelList"/>
    <dgm:cxn modelId="{695A89C2-6976-48E7-987D-EB4B5214280E}" type="presParOf" srcId="{0308DF4C-E0C7-4795-A20B-F536412FD696}" destId="{F02FB63E-178C-482C-B900-227E2C847455}" srcOrd="13" destOrd="0" presId="urn:microsoft.com/office/officeart/2018/2/layout/IconLabelList"/>
    <dgm:cxn modelId="{B6632313-861D-46C9-B7AE-533084714F55}" type="presParOf" srcId="{0308DF4C-E0C7-4795-A20B-F536412FD696}" destId="{F117E9D7-DFDF-409E-9499-97DC1631326B}" srcOrd="14" destOrd="0" presId="urn:microsoft.com/office/officeart/2018/2/layout/IconLabelList"/>
    <dgm:cxn modelId="{95686A90-0DDC-4BBF-8B33-EC4FAA16F2A9}" type="presParOf" srcId="{F117E9D7-DFDF-409E-9499-97DC1631326B}" destId="{2A6A3CAE-7FE3-4750-B069-CCA9C4EE7311}" srcOrd="0" destOrd="0" presId="urn:microsoft.com/office/officeart/2018/2/layout/IconLabelList"/>
    <dgm:cxn modelId="{F2895607-9B22-48BD-AB8C-A64B843C193F}" type="presParOf" srcId="{F117E9D7-DFDF-409E-9499-97DC1631326B}" destId="{E0C16A72-2DE2-417B-B388-203C63CD1DDB}" srcOrd="1" destOrd="0" presId="urn:microsoft.com/office/officeart/2018/2/layout/IconLabelList"/>
    <dgm:cxn modelId="{EA7AA149-6DE5-4E53-8713-3AE3E10A0985}" type="presParOf" srcId="{F117E9D7-DFDF-409E-9499-97DC1631326B}" destId="{05DA2446-2DE8-4B51-8F75-7D2EA0820A1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BDEC8-67BF-4D58-A64A-07B4B2747663}">
      <dsp:nvSpPr>
        <dsp:cNvPr id="0" name=""/>
        <dsp:cNvSpPr/>
      </dsp:nvSpPr>
      <dsp:spPr>
        <a:xfrm>
          <a:off x="704911" y="510931"/>
          <a:ext cx="647841" cy="6478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F4F16-1380-4718-97F9-044BEB8D9EF3}">
      <dsp:nvSpPr>
        <dsp:cNvPr id="0" name=""/>
        <dsp:cNvSpPr/>
      </dsp:nvSpPr>
      <dsp:spPr>
        <a:xfrm>
          <a:off x="309008" y="1419853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DİNAMİK KADROMUZ</a:t>
          </a:r>
          <a:endParaRPr lang="en-US" sz="1300" kern="1200"/>
        </a:p>
      </dsp:txBody>
      <dsp:txXfrm>
        <a:off x="309008" y="1419853"/>
        <a:ext cx="1439648" cy="575859"/>
      </dsp:txXfrm>
    </dsp:sp>
    <dsp:sp modelId="{0CFDAAED-3966-4E78-A51C-525B20931937}">
      <dsp:nvSpPr>
        <dsp:cNvPr id="0" name=""/>
        <dsp:cNvSpPr/>
      </dsp:nvSpPr>
      <dsp:spPr>
        <a:xfrm>
          <a:off x="2396498" y="510931"/>
          <a:ext cx="647841" cy="6478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68557-B20A-4B01-8BB1-0D0A1C71D5D6}">
      <dsp:nvSpPr>
        <dsp:cNvPr id="0" name=""/>
        <dsp:cNvSpPr/>
      </dsp:nvSpPr>
      <dsp:spPr>
        <a:xfrm>
          <a:off x="2000595" y="1419853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SOSYAL FAALİYET ALANI</a:t>
          </a:r>
          <a:endParaRPr lang="en-US" sz="1300" kern="1200"/>
        </a:p>
      </dsp:txBody>
      <dsp:txXfrm>
        <a:off x="2000595" y="1419853"/>
        <a:ext cx="1439648" cy="575859"/>
      </dsp:txXfrm>
    </dsp:sp>
    <dsp:sp modelId="{27EB7B7B-B0B9-4D60-802F-27D6CFAA556D}">
      <dsp:nvSpPr>
        <dsp:cNvPr id="0" name=""/>
        <dsp:cNvSpPr/>
      </dsp:nvSpPr>
      <dsp:spPr>
        <a:xfrm>
          <a:off x="4088085" y="510931"/>
          <a:ext cx="647841" cy="6478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68F11-0A9F-438E-B44C-F30FABA0D2EB}">
      <dsp:nvSpPr>
        <dsp:cNvPr id="0" name=""/>
        <dsp:cNvSpPr/>
      </dsp:nvSpPr>
      <dsp:spPr>
        <a:xfrm>
          <a:off x="3692182" y="1419853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HOBİ BAHÇESİ</a:t>
          </a:r>
          <a:endParaRPr lang="en-US" sz="1300" kern="1200"/>
        </a:p>
      </dsp:txBody>
      <dsp:txXfrm>
        <a:off x="3692182" y="1419853"/>
        <a:ext cx="1439648" cy="575859"/>
      </dsp:txXfrm>
    </dsp:sp>
    <dsp:sp modelId="{845CFAD4-D03A-4BD1-82D1-CB5357307362}">
      <dsp:nvSpPr>
        <dsp:cNvPr id="0" name=""/>
        <dsp:cNvSpPr/>
      </dsp:nvSpPr>
      <dsp:spPr>
        <a:xfrm>
          <a:off x="5779672" y="510931"/>
          <a:ext cx="647841" cy="6478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26BDB-7EA5-4E15-9E74-792C5A1AF42F}">
      <dsp:nvSpPr>
        <dsp:cNvPr id="0" name=""/>
        <dsp:cNvSpPr/>
      </dsp:nvSpPr>
      <dsp:spPr>
        <a:xfrm>
          <a:off x="5383769" y="1419853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10 LABORATUVAR,12 ATÖLYE</a:t>
          </a:r>
          <a:endParaRPr lang="en-US" sz="1300" kern="1200"/>
        </a:p>
      </dsp:txBody>
      <dsp:txXfrm>
        <a:off x="5383769" y="1419853"/>
        <a:ext cx="1439648" cy="575859"/>
      </dsp:txXfrm>
    </dsp:sp>
    <dsp:sp modelId="{CA24925E-935F-4CA4-B6FB-50047740639E}">
      <dsp:nvSpPr>
        <dsp:cNvPr id="0" name=""/>
        <dsp:cNvSpPr/>
      </dsp:nvSpPr>
      <dsp:spPr>
        <a:xfrm>
          <a:off x="7471259" y="510931"/>
          <a:ext cx="647841" cy="6478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CBC7E-5F6A-4B30-A1EF-0966A813924A}">
      <dsp:nvSpPr>
        <dsp:cNvPr id="0" name=""/>
        <dsp:cNvSpPr/>
      </dsp:nvSpPr>
      <dsp:spPr>
        <a:xfrm>
          <a:off x="7075356" y="1419853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24 KİŞİLİK SINIFLAR</a:t>
          </a:r>
          <a:endParaRPr lang="en-US" sz="1300" kern="1200"/>
        </a:p>
      </dsp:txBody>
      <dsp:txXfrm>
        <a:off x="7075356" y="1419853"/>
        <a:ext cx="1439648" cy="575859"/>
      </dsp:txXfrm>
    </dsp:sp>
    <dsp:sp modelId="{821F4939-2C33-407E-B31B-2658DC7344F9}">
      <dsp:nvSpPr>
        <dsp:cNvPr id="0" name=""/>
        <dsp:cNvSpPr/>
      </dsp:nvSpPr>
      <dsp:spPr>
        <a:xfrm>
          <a:off x="9162846" y="510931"/>
          <a:ext cx="647841" cy="64784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A4521-090E-40A8-8547-A8186B19B908}">
      <dsp:nvSpPr>
        <dsp:cNvPr id="0" name=""/>
        <dsp:cNvSpPr/>
      </dsp:nvSpPr>
      <dsp:spPr>
        <a:xfrm>
          <a:off x="8766943" y="1419853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MESLEKİ GELİŞİM İMKANLARI</a:t>
          </a:r>
          <a:endParaRPr lang="en-US" sz="1300" kern="1200"/>
        </a:p>
      </dsp:txBody>
      <dsp:txXfrm>
        <a:off x="8766943" y="1419853"/>
        <a:ext cx="1439648" cy="575859"/>
      </dsp:txXfrm>
    </dsp:sp>
    <dsp:sp modelId="{D5AB71F6-E033-40FE-A442-6139D456427E}">
      <dsp:nvSpPr>
        <dsp:cNvPr id="0" name=""/>
        <dsp:cNvSpPr/>
      </dsp:nvSpPr>
      <dsp:spPr>
        <a:xfrm>
          <a:off x="4088085" y="2355625"/>
          <a:ext cx="647841" cy="64784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FF470-FFA3-4B7A-933E-B00EABBF5163}">
      <dsp:nvSpPr>
        <dsp:cNvPr id="0" name=""/>
        <dsp:cNvSpPr/>
      </dsp:nvSpPr>
      <dsp:spPr>
        <a:xfrm>
          <a:off x="3692182" y="3264547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KARİYER GÜNLERİ</a:t>
          </a:r>
          <a:endParaRPr lang="en-US" sz="1300" kern="1200"/>
        </a:p>
      </dsp:txBody>
      <dsp:txXfrm>
        <a:off x="3692182" y="3264547"/>
        <a:ext cx="1439648" cy="575859"/>
      </dsp:txXfrm>
    </dsp:sp>
    <dsp:sp modelId="{2A6A3CAE-7FE3-4750-B069-CCA9C4EE7311}">
      <dsp:nvSpPr>
        <dsp:cNvPr id="0" name=""/>
        <dsp:cNvSpPr/>
      </dsp:nvSpPr>
      <dsp:spPr>
        <a:xfrm>
          <a:off x="5779672" y="2355625"/>
          <a:ext cx="647841" cy="64784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A2446-2DE8-4B51-8F75-7D2EA0820A13}">
      <dsp:nvSpPr>
        <dsp:cNvPr id="0" name=""/>
        <dsp:cNvSpPr/>
      </dsp:nvSpPr>
      <dsp:spPr>
        <a:xfrm>
          <a:off x="5383769" y="3264547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STAJ DESTEĞİ</a:t>
          </a:r>
          <a:endParaRPr lang="en-US" sz="1300" kern="1200"/>
        </a:p>
      </dsp:txBody>
      <dsp:txXfrm>
        <a:off x="5383769" y="3264547"/>
        <a:ext cx="1439648" cy="575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27.04.2023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99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27.04.2023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87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27.04.2023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85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27.04.2023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31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27.04.2023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683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27.04.2023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79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27.04.2023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74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27.04.2023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48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27.04.2023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81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27.04.2023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91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27.04.2023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17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72480-10DA-4FB4-BEAE-2A1DEA90F248}" type="datetimeFigureOut">
              <a:rPr lang="tr-TR" smtClean="0"/>
              <a:t>27.04.2023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246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C6B298B9-AA3F-4E48-9ADE-DD1A49F40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78A6362C-DAA2-46F0-8F9D-238EA1E6F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998728 w 12192000"/>
              <a:gd name="connsiteY0" fmla="*/ 3612739 h 6858000"/>
              <a:gd name="connsiteX1" fmla="*/ 2014976 w 12192000"/>
              <a:gd name="connsiteY1" fmla="*/ 3645485 h 6858000"/>
              <a:gd name="connsiteX2" fmla="*/ 1987764 w 12192000"/>
              <a:gd name="connsiteY2" fmla="*/ 3715075 h 6858000"/>
              <a:gd name="connsiteX3" fmla="*/ 1970583 w 12192000"/>
              <a:gd name="connsiteY3" fmla="*/ 3648007 h 6858000"/>
              <a:gd name="connsiteX4" fmla="*/ 1968718 w 12192000"/>
              <a:gd name="connsiteY4" fmla="*/ 3632235 h 6858000"/>
              <a:gd name="connsiteX5" fmla="*/ 1979288 w 12192000"/>
              <a:gd name="connsiteY5" fmla="*/ 3624964 h 6858000"/>
              <a:gd name="connsiteX6" fmla="*/ 1998728 w 12192000"/>
              <a:gd name="connsiteY6" fmla="*/ 3612739 h 6858000"/>
              <a:gd name="connsiteX7" fmla="*/ 1955875 w 12192000"/>
              <a:gd name="connsiteY7" fmla="*/ 3516632 h 6858000"/>
              <a:gd name="connsiteX8" fmla="*/ 1956461 w 12192000"/>
              <a:gd name="connsiteY8" fmla="*/ 3521046 h 6858000"/>
              <a:gd name="connsiteX9" fmla="*/ 1965292 w 12192000"/>
              <a:gd name="connsiteY9" fmla="*/ 3603273 h 6858000"/>
              <a:gd name="connsiteX10" fmla="*/ 1968718 w 12192000"/>
              <a:gd name="connsiteY10" fmla="*/ 3632235 h 6858000"/>
              <a:gd name="connsiteX11" fmla="*/ 1963908 w 12192000"/>
              <a:gd name="connsiteY11" fmla="*/ 3635544 h 6858000"/>
              <a:gd name="connsiteX12" fmla="*/ 1955653 w 12192000"/>
              <a:gd name="connsiteY12" fmla="*/ 3635212 h 6858000"/>
              <a:gd name="connsiteX13" fmla="*/ 1954172 w 12192000"/>
              <a:gd name="connsiteY13" fmla="*/ 3607075 h 6858000"/>
              <a:gd name="connsiteX14" fmla="*/ 1951958 w 12192000"/>
              <a:gd name="connsiteY14" fmla="*/ 3553088 h 6858000"/>
              <a:gd name="connsiteX15" fmla="*/ 1951483 w 12192000"/>
              <a:gd name="connsiteY15" fmla="*/ 3534997 h 6858000"/>
              <a:gd name="connsiteX16" fmla="*/ 9184139 w 12192000"/>
              <a:gd name="connsiteY16" fmla="*/ 1751373 h 6858000"/>
              <a:gd name="connsiteX17" fmla="*/ 9188600 w 12192000"/>
              <a:gd name="connsiteY17" fmla="*/ 1756725 h 6858000"/>
              <a:gd name="connsiteX18" fmla="*/ 9161388 w 12192000"/>
              <a:gd name="connsiteY18" fmla="*/ 1779476 h 6858000"/>
              <a:gd name="connsiteX19" fmla="*/ 9129269 w 12192000"/>
              <a:gd name="connsiteY19" fmla="*/ 1788844 h 6858000"/>
              <a:gd name="connsiteX20" fmla="*/ 9184139 w 12192000"/>
              <a:gd name="connsiteY20" fmla="*/ 1751373 h 6858000"/>
              <a:gd name="connsiteX21" fmla="*/ 8855814 w 12192000"/>
              <a:gd name="connsiteY21" fmla="*/ 1125503 h 6858000"/>
              <a:gd name="connsiteX22" fmla="*/ 8531505 w 12192000"/>
              <a:gd name="connsiteY22" fmla="*/ 1356134 h 6858000"/>
              <a:gd name="connsiteX23" fmla="*/ 8526597 w 12192000"/>
              <a:gd name="connsiteY23" fmla="*/ 1350781 h 6858000"/>
              <a:gd name="connsiteX24" fmla="*/ 8855814 w 12192000"/>
              <a:gd name="connsiteY24" fmla="*/ 1125503 h 6858000"/>
              <a:gd name="connsiteX25" fmla="*/ 3255597 w 12192000"/>
              <a:gd name="connsiteY25" fmla="*/ 1016302 h 6858000"/>
              <a:gd name="connsiteX26" fmla="*/ 3252884 w 12192000"/>
              <a:gd name="connsiteY26" fmla="*/ 1018887 h 6858000"/>
              <a:gd name="connsiteX27" fmla="*/ 3250417 w 12192000"/>
              <a:gd name="connsiteY27" fmla="*/ 1017988 h 6858000"/>
              <a:gd name="connsiteX28" fmla="*/ 9562593 w 12192000"/>
              <a:gd name="connsiteY28" fmla="*/ 181849 h 6858000"/>
              <a:gd name="connsiteX29" fmla="*/ 9550382 w 12192000"/>
              <a:gd name="connsiteY29" fmla="*/ 186031 h 6858000"/>
              <a:gd name="connsiteX30" fmla="*/ 9486143 w 12192000"/>
              <a:gd name="connsiteY30" fmla="*/ 255175 h 6858000"/>
              <a:gd name="connsiteX31" fmla="*/ 9454471 w 12192000"/>
              <a:gd name="connsiteY31" fmla="*/ 262313 h 6858000"/>
              <a:gd name="connsiteX32" fmla="*/ 9405847 w 12192000"/>
              <a:gd name="connsiteY32" fmla="*/ 265436 h 6858000"/>
              <a:gd name="connsiteX33" fmla="*/ 9374174 w 12192000"/>
              <a:gd name="connsiteY33" fmla="*/ 312721 h 6858000"/>
              <a:gd name="connsiteX34" fmla="*/ 9235886 w 12192000"/>
              <a:gd name="connsiteY34" fmla="*/ 393018 h 6858000"/>
              <a:gd name="connsiteX35" fmla="*/ 9293432 w 12192000"/>
              <a:gd name="connsiteY35" fmla="*/ 372945 h 6858000"/>
              <a:gd name="connsiteX36" fmla="*/ 9306368 w 12192000"/>
              <a:gd name="connsiteY36" fmla="*/ 349747 h 6858000"/>
              <a:gd name="connsiteX37" fmla="*/ 9308153 w 12192000"/>
              <a:gd name="connsiteY37" fmla="*/ 316736 h 6858000"/>
              <a:gd name="connsiteX38" fmla="*/ 9376406 w 12192000"/>
              <a:gd name="connsiteY38" fmla="*/ 260083 h 6858000"/>
              <a:gd name="connsiteX39" fmla="*/ 9391126 w 12192000"/>
              <a:gd name="connsiteY39" fmla="*/ 251160 h 6858000"/>
              <a:gd name="connsiteX40" fmla="*/ 9399602 w 12192000"/>
              <a:gd name="connsiteY40" fmla="*/ 233317 h 6858000"/>
              <a:gd name="connsiteX41" fmla="*/ 9381312 w 12192000"/>
              <a:gd name="connsiteY41" fmla="*/ 220380 h 6858000"/>
              <a:gd name="connsiteX42" fmla="*/ 9358115 w 12192000"/>
              <a:gd name="connsiteY42" fmla="*/ 219934 h 6858000"/>
              <a:gd name="connsiteX43" fmla="*/ 9277818 w 12192000"/>
              <a:gd name="connsiteY43" fmla="*/ 261867 h 6858000"/>
              <a:gd name="connsiteX44" fmla="*/ 9050311 w 12192000"/>
              <a:gd name="connsiteY44" fmla="*/ 470639 h 6858000"/>
              <a:gd name="connsiteX45" fmla="*/ 8804067 w 12192000"/>
              <a:gd name="connsiteY45" fmla="*/ 657552 h 6858000"/>
              <a:gd name="connsiteX46" fmla="*/ 8216563 w 12192000"/>
              <a:gd name="connsiteY46" fmla="*/ 1067511 h 6858000"/>
              <a:gd name="connsiteX47" fmla="*/ 7204377 w 12192000"/>
              <a:gd name="connsiteY47" fmla="*/ 1356580 h 6858000"/>
              <a:gd name="connsiteX48" fmla="*/ 6221188 w 12192000"/>
              <a:gd name="connsiteY48" fmla="*/ 1405651 h 6858000"/>
              <a:gd name="connsiteX49" fmla="*/ 6081116 w 12192000"/>
              <a:gd name="connsiteY49" fmla="*/ 1413234 h 6858000"/>
              <a:gd name="connsiteX50" fmla="*/ 3680242 w 12192000"/>
              <a:gd name="connsiteY50" fmla="*/ 1085356 h 6858000"/>
              <a:gd name="connsiteX51" fmla="*/ 3335857 w 12192000"/>
              <a:gd name="connsiteY51" fmla="*/ 981416 h 6858000"/>
              <a:gd name="connsiteX52" fmla="*/ 3277977 w 12192000"/>
              <a:gd name="connsiteY52" fmla="*/ 1009017 h 6858000"/>
              <a:gd name="connsiteX53" fmla="*/ 3255597 w 12192000"/>
              <a:gd name="connsiteY53" fmla="*/ 1016302 h 6858000"/>
              <a:gd name="connsiteX54" fmla="*/ 3260022 w 12192000"/>
              <a:gd name="connsiteY54" fmla="*/ 1012084 h 6858000"/>
              <a:gd name="connsiteX55" fmla="*/ 3260468 w 12192000"/>
              <a:gd name="connsiteY55" fmla="*/ 1000598 h 6858000"/>
              <a:gd name="connsiteX56" fmla="*/ 3226565 w 12192000"/>
              <a:gd name="connsiteY56" fmla="*/ 956880 h 6858000"/>
              <a:gd name="connsiteX57" fmla="*/ 3162773 w 12192000"/>
              <a:gd name="connsiteY57" fmla="*/ 937252 h 6858000"/>
              <a:gd name="connsiteX58" fmla="*/ 3131101 w 12192000"/>
              <a:gd name="connsiteY58" fmla="*/ 953757 h 6858000"/>
              <a:gd name="connsiteX59" fmla="*/ 3089615 w 12192000"/>
              <a:gd name="connsiteY59" fmla="*/ 972493 h 6858000"/>
              <a:gd name="connsiteX60" fmla="*/ 2893779 w 12192000"/>
              <a:gd name="connsiteY60" fmla="*/ 842681 h 6858000"/>
              <a:gd name="connsiteX61" fmla="*/ 2759952 w 12192000"/>
              <a:gd name="connsiteY61" fmla="*/ 749000 h 6858000"/>
              <a:gd name="connsiteX62" fmla="*/ 2733632 w 12192000"/>
              <a:gd name="connsiteY62" fmla="*/ 739187 h 6858000"/>
              <a:gd name="connsiteX63" fmla="*/ 2723372 w 12192000"/>
              <a:gd name="connsiteY63" fmla="*/ 765506 h 6858000"/>
              <a:gd name="connsiteX64" fmla="*/ 2748353 w 12192000"/>
              <a:gd name="connsiteY64" fmla="*/ 806101 h 6858000"/>
              <a:gd name="connsiteX65" fmla="*/ 2710882 w 12192000"/>
              <a:gd name="connsiteY65" fmla="*/ 890859 h 6858000"/>
              <a:gd name="connsiteX66" fmla="*/ 2532890 w 12192000"/>
              <a:gd name="connsiteY66" fmla="*/ 894873 h 6858000"/>
              <a:gd name="connsiteX67" fmla="*/ 2513708 w 12192000"/>
              <a:gd name="connsiteY67" fmla="*/ 921639 h 6858000"/>
              <a:gd name="connsiteX68" fmla="*/ 2511032 w 12192000"/>
              <a:gd name="connsiteY68" fmla="*/ 1038515 h 6858000"/>
              <a:gd name="connsiteX69" fmla="*/ 2503448 w 12192000"/>
              <a:gd name="connsiteY69" fmla="*/ 1067511 h 6858000"/>
              <a:gd name="connsiteX70" fmla="*/ 2485157 w 12192000"/>
              <a:gd name="connsiteY70" fmla="*/ 1194648 h 6858000"/>
              <a:gd name="connsiteX71" fmla="*/ 2394602 w 12192000"/>
              <a:gd name="connsiteY71" fmla="*/ 1391375 h 6858000"/>
              <a:gd name="connsiteX72" fmla="*/ 2298245 w 12192000"/>
              <a:gd name="connsiteY72" fmla="*/ 1511374 h 6858000"/>
              <a:gd name="connsiteX73" fmla="*/ 2286201 w 12192000"/>
              <a:gd name="connsiteY73" fmla="*/ 1543493 h 6858000"/>
              <a:gd name="connsiteX74" fmla="*/ 2264789 w 12192000"/>
              <a:gd name="connsiteY74" fmla="*/ 1668400 h 6858000"/>
              <a:gd name="connsiteX75" fmla="*/ 2274156 w 12192000"/>
              <a:gd name="connsiteY75" fmla="*/ 1693827 h 6858000"/>
              <a:gd name="connsiteX76" fmla="*/ 2316535 w 12192000"/>
              <a:gd name="connsiteY76" fmla="*/ 1723714 h 6858000"/>
              <a:gd name="connsiteX77" fmla="*/ 2352223 w 12192000"/>
              <a:gd name="connsiteY77" fmla="*/ 1797320 h 6858000"/>
              <a:gd name="connsiteX78" fmla="*/ 2420922 w 12192000"/>
              <a:gd name="connsiteY78" fmla="*/ 1903044 h 6858000"/>
              <a:gd name="connsiteX79" fmla="*/ 2454378 w 12192000"/>
              <a:gd name="connsiteY79" fmla="*/ 1932933 h 6858000"/>
              <a:gd name="connsiteX80" fmla="*/ 2429397 w 12192000"/>
              <a:gd name="connsiteY80" fmla="*/ 1955683 h 6858000"/>
              <a:gd name="connsiteX81" fmla="*/ 2345531 w 12192000"/>
              <a:gd name="connsiteY81" fmla="*/ 2099325 h 6858000"/>
              <a:gd name="connsiteX82" fmla="*/ 2471776 w 12192000"/>
              <a:gd name="connsiteY82" fmla="*/ 2249659 h 6858000"/>
              <a:gd name="connsiteX83" fmla="*/ 2536904 w 12192000"/>
              <a:gd name="connsiteY83" fmla="*/ 2293822 h 6858000"/>
              <a:gd name="connsiteX84" fmla="*/ 2411552 w 12192000"/>
              <a:gd name="connsiteY84" fmla="*/ 2308990 h 6858000"/>
              <a:gd name="connsiteX85" fmla="*/ 2367836 w 12192000"/>
              <a:gd name="connsiteY85" fmla="*/ 2371888 h 6858000"/>
              <a:gd name="connsiteX86" fmla="*/ 2348654 w 12192000"/>
              <a:gd name="connsiteY86" fmla="*/ 2403561 h 6858000"/>
              <a:gd name="connsiteX87" fmla="*/ 2230439 w 12192000"/>
              <a:gd name="connsiteY87" fmla="*/ 2599842 h 6858000"/>
              <a:gd name="connsiteX88" fmla="*/ 2250067 w 12192000"/>
              <a:gd name="connsiteY88" fmla="*/ 2654712 h 6858000"/>
              <a:gd name="connsiteX89" fmla="*/ 2447240 w 12192000"/>
              <a:gd name="connsiteY89" fmla="*/ 2920137 h 6858000"/>
              <a:gd name="connsiteX90" fmla="*/ 2237577 w 12192000"/>
              <a:gd name="connsiteY90" fmla="*/ 2994189 h 6858000"/>
              <a:gd name="connsiteX91" fmla="*/ 2225086 w 12192000"/>
              <a:gd name="connsiteY91" fmla="*/ 3119541 h 6858000"/>
              <a:gd name="connsiteX92" fmla="*/ 2118023 w 12192000"/>
              <a:gd name="connsiteY92" fmla="*/ 3260060 h 6858000"/>
              <a:gd name="connsiteX93" fmla="*/ 1964679 w 12192000"/>
              <a:gd name="connsiteY93" fmla="*/ 3479817 h 6858000"/>
              <a:gd name="connsiteX94" fmla="*/ 1955875 w 12192000"/>
              <a:gd name="connsiteY94" fmla="*/ 3516632 h 6858000"/>
              <a:gd name="connsiteX95" fmla="*/ 1953287 w 12192000"/>
              <a:gd name="connsiteY95" fmla="*/ 3497155 h 6858000"/>
              <a:gd name="connsiteX96" fmla="*/ 1951185 w 12192000"/>
              <a:gd name="connsiteY96" fmla="*/ 3493814 h 6858000"/>
              <a:gd name="connsiteX97" fmla="*/ 1950905 w 12192000"/>
              <a:gd name="connsiteY97" fmla="*/ 3512985 h 6858000"/>
              <a:gd name="connsiteX98" fmla="*/ 1951483 w 12192000"/>
              <a:gd name="connsiteY98" fmla="*/ 3534997 h 6858000"/>
              <a:gd name="connsiteX99" fmla="*/ 1947593 w 12192000"/>
              <a:gd name="connsiteY99" fmla="*/ 3551262 h 6858000"/>
              <a:gd name="connsiteX100" fmla="*/ 1952901 w 12192000"/>
              <a:gd name="connsiteY100" fmla="*/ 3635101 h 6858000"/>
              <a:gd name="connsiteX101" fmla="*/ 1955653 w 12192000"/>
              <a:gd name="connsiteY101" fmla="*/ 3635212 h 6858000"/>
              <a:gd name="connsiteX102" fmla="*/ 1957374 w 12192000"/>
              <a:gd name="connsiteY102" fmla="*/ 3667901 h 6858000"/>
              <a:gd name="connsiteX103" fmla="*/ 1976612 w 12192000"/>
              <a:gd name="connsiteY103" fmla="*/ 3838643 h 6858000"/>
              <a:gd name="connsiteX104" fmla="*/ 2155495 w 12192000"/>
              <a:gd name="connsiteY104" fmla="*/ 4074180 h 6858000"/>
              <a:gd name="connsiteX105" fmla="*/ 2302706 w 12192000"/>
              <a:gd name="connsiteY105" fmla="*/ 4167860 h 6858000"/>
              <a:gd name="connsiteX106" fmla="*/ 2638168 w 12192000"/>
              <a:gd name="connsiteY106" fmla="*/ 4593433 h 6858000"/>
              <a:gd name="connsiteX107" fmla="*/ 2743893 w 12192000"/>
              <a:gd name="connsiteY107" fmla="*/ 4731276 h 6858000"/>
              <a:gd name="connsiteX108" fmla="*/ 2665826 w 12192000"/>
              <a:gd name="connsiteY108" fmla="*/ 4780346 h 6858000"/>
              <a:gd name="connsiteX109" fmla="*/ 2815268 w 12192000"/>
              <a:gd name="connsiteY109" fmla="*/ 4924880 h 6858000"/>
              <a:gd name="connsiteX110" fmla="*/ 2991474 w 12192000"/>
              <a:gd name="connsiteY110" fmla="*/ 5085474 h 6858000"/>
              <a:gd name="connsiteX111" fmla="*/ 6494644 w 12192000"/>
              <a:gd name="connsiteY111" fmla="*/ 6212306 h 6858000"/>
              <a:gd name="connsiteX112" fmla="*/ 8314257 w 12192000"/>
              <a:gd name="connsiteY112" fmla="*/ 5863906 h 6858000"/>
              <a:gd name="connsiteX113" fmla="*/ 8832618 w 12192000"/>
              <a:gd name="connsiteY113" fmla="*/ 5651566 h 6858000"/>
              <a:gd name="connsiteX114" fmla="*/ 9009270 w 12192000"/>
              <a:gd name="connsiteY114" fmla="*/ 5457516 h 6858000"/>
              <a:gd name="connsiteX115" fmla="*/ 9071277 w 12192000"/>
              <a:gd name="connsiteY115" fmla="*/ 5403093 h 6858000"/>
              <a:gd name="connsiteX116" fmla="*/ 9225625 w 12192000"/>
              <a:gd name="connsiteY116" fmla="*/ 5332164 h 6858000"/>
              <a:gd name="connsiteX117" fmla="*/ 9495066 w 12192000"/>
              <a:gd name="connsiteY117" fmla="*/ 5178707 h 6858000"/>
              <a:gd name="connsiteX118" fmla="*/ 9396033 w 12192000"/>
              <a:gd name="connsiteY118" fmla="*/ 5143912 h 6858000"/>
              <a:gd name="connsiteX119" fmla="*/ 9111425 w 12192000"/>
              <a:gd name="connsiteY119" fmla="*/ 5236700 h 6858000"/>
              <a:gd name="connsiteX120" fmla="*/ 8904438 w 12192000"/>
              <a:gd name="connsiteY120" fmla="*/ 5261234 h 6858000"/>
              <a:gd name="connsiteX121" fmla="*/ 9196183 w 12192000"/>
              <a:gd name="connsiteY121" fmla="*/ 5098857 h 6858000"/>
              <a:gd name="connsiteX122" fmla="*/ 9478560 w 12192000"/>
              <a:gd name="connsiteY122" fmla="*/ 4887855 h 6858000"/>
              <a:gd name="connsiteX123" fmla="*/ 9260867 w 12192000"/>
              <a:gd name="connsiteY123" fmla="*/ 4928449 h 6858000"/>
              <a:gd name="connsiteX124" fmla="*/ 9251499 w 12192000"/>
              <a:gd name="connsiteY124" fmla="*/ 4899899 h 6858000"/>
              <a:gd name="connsiteX125" fmla="*/ 9440197 w 12192000"/>
              <a:gd name="connsiteY125" fmla="*/ 4648749 h 6858000"/>
              <a:gd name="connsiteX126" fmla="*/ 9533430 w 12192000"/>
              <a:gd name="connsiteY126" fmla="*/ 4547485 h 6858000"/>
              <a:gd name="connsiteX127" fmla="*/ 9953203 w 12192000"/>
              <a:gd name="connsiteY127" fmla="*/ 4242804 h 6858000"/>
              <a:gd name="connsiteX128" fmla="*/ 9555288 w 12192000"/>
              <a:gd name="connsiteY128" fmla="*/ 4378862 h 6858000"/>
              <a:gd name="connsiteX129" fmla="*/ 9966586 w 12192000"/>
              <a:gd name="connsiteY129" fmla="*/ 4082655 h 6858000"/>
              <a:gd name="connsiteX130" fmla="*/ 10165990 w 12192000"/>
              <a:gd name="connsiteY130" fmla="*/ 3973363 h 6858000"/>
              <a:gd name="connsiteX131" fmla="*/ 10216399 w 12192000"/>
              <a:gd name="connsiteY131" fmla="*/ 3908679 h 6858000"/>
              <a:gd name="connsiteX132" fmla="*/ 10127626 w 12192000"/>
              <a:gd name="connsiteY132" fmla="*/ 3894850 h 6858000"/>
              <a:gd name="connsiteX133" fmla="*/ 9855955 w 12192000"/>
              <a:gd name="connsiteY133" fmla="*/ 3919832 h 6858000"/>
              <a:gd name="connsiteX134" fmla="*/ 10191863 w 12192000"/>
              <a:gd name="connsiteY134" fmla="*/ 3720428 h 6858000"/>
              <a:gd name="connsiteX135" fmla="*/ 9940267 w 12192000"/>
              <a:gd name="connsiteY135" fmla="*/ 3751209 h 6858000"/>
              <a:gd name="connsiteX136" fmla="*/ 9867999 w 12192000"/>
              <a:gd name="connsiteY136" fmla="*/ 3672696 h 6858000"/>
              <a:gd name="connsiteX137" fmla="*/ 9751124 w 12192000"/>
              <a:gd name="connsiteY137" fmla="*/ 3546005 h 6858000"/>
              <a:gd name="connsiteX138" fmla="*/ 9670381 w 12192000"/>
              <a:gd name="connsiteY138" fmla="*/ 3475523 h 6858000"/>
              <a:gd name="connsiteX139" fmla="*/ 9636477 w 12192000"/>
              <a:gd name="connsiteY139" fmla="*/ 3253369 h 6858000"/>
              <a:gd name="connsiteX140" fmla="*/ 9706514 w 12192000"/>
              <a:gd name="connsiteY140" fmla="*/ 3010694 h 6858000"/>
              <a:gd name="connsiteX141" fmla="*/ 9895211 w 12192000"/>
              <a:gd name="connsiteY141" fmla="*/ 2888019 h 6858000"/>
              <a:gd name="connsiteX142" fmla="*/ 9840788 w 12192000"/>
              <a:gd name="connsiteY142" fmla="*/ 2750175 h 6858000"/>
              <a:gd name="connsiteX143" fmla="*/ 9439750 w 12192000"/>
              <a:gd name="connsiteY143" fmla="*/ 2834041 h 6858000"/>
              <a:gd name="connsiteX144" fmla="*/ 10040191 w 12192000"/>
              <a:gd name="connsiteY144" fmla="*/ 2389286 h 6858000"/>
              <a:gd name="connsiteX145" fmla="*/ 9939374 w 12192000"/>
              <a:gd name="connsiteY145" fmla="*/ 2373227 h 6858000"/>
              <a:gd name="connsiteX146" fmla="*/ 9943389 w 12192000"/>
              <a:gd name="connsiteY146" fmla="*/ 2347353 h 6858000"/>
              <a:gd name="connsiteX147" fmla="*/ 9937144 w 12192000"/>
              <a:gd name="connsiteY147" fmla="*/ 2189436 h 6858000"/>
              <a:gd name="connsiteX148" fmla="*/ 9920638 w 12192000"/>
              <a:gd name="connsiteY148" fmla="*/ 2116723 h 6858000"/>
              <a:gd name="connsiteX149" fmla="*/ 9947404 w 12192000"/>
              <a:gd name="connsiteY149" fmla="*/ 2033304 h 6858000"/>
              <a:gd name="connsiteX150" fmla="*/ 9497296 w 12192000"/>
              <a:gd name="connsiteY150" fmla="*/ 2182299 h 6858000"/>
              <a:gd name="connsiteX151" fmla="*/ 9144883 w 12192000"/>
              <a:gd name="connsiteY151" fmla="*/ 2211295 h 6858000"/>
              <a:gd name="connsiteX152" fmla="*/ 9155589 w 12192000"/>
              <a:gd name="connsiteY152" fmla="*/ 2201927 h 6858000"/>
              <a:gd name="connsiteX153" fmla="*/ 9322428 w 12192000"/>
              <a:gd name="connsiteY153" fmla="*/ 1998954 h 6858000"/>
              <a:gd name="connsiteX154" fmla="*/ 9329119 w 12192000"/>
              <a:gd name="connsiteY154" fmla="*/ 1994047 h 6858000"/>
              <a:gd name="connsiteX155" fmla="*/ 9360345 w 12192000"/>
              <a:gd name="connsiteY155" fmla="*/ 1961483 h 6858000"/>
              <a:gd name="connsiteX156" fmla="*/ 9392465 w 12192000"/>
              <a:gd name="connsiteY156" fmla="*/ 1928918 h 6858000"/>
              <a:gd name="connsiteX157" fmla="*/ 9397371 w 12192000"/>
              <a:gd name="connsiteY157" fmla="*/ 1928025 h 6858000"/>
              <a:gd name="connsiteX158" fmla="*/ 9441534 w 12192000"/>
              <a:gd name="connsiteY158" fmla="*/ 1864680 h 6858000"/>
              <a:gd name="connsiteX159" fmla="*/ 9453133 w 12192000"/>
              <a:gd name="connsiteY159" fmla="*/ 1821855 h 6858000"/>
              <a:gd name="connsiteX160" fmla="*/ 9500865 w 12192000"/>
              <a:gd name="connsiteY160" fmla="*/ 1774123 h 6858000"/>
              <a:gd name="connsiteX161" fmla="*/ 9549935 w 12192000"/>
              <a:gd name="connsiteY161" fmla="*/ 1729961 h 6858000"/>
              <a:gd name="connsiteX162" fmla="*/ 9670381 w 12192000"/>
              <a:gd name="connsiteY162" fmla="*/ 1692042 h 6858000"/>
              <a:gd name="connsiteX163" fmla="*/ 9750231 w 12192000"/>
              <a:gd name="connsiteY163" fmla="*/ 1622006 h 6858000"/>
              <a:gd name="connsiteX164" fmla="*/ 9652537 w 12192000"/>
              <a:gd name="connsiteY164" fmla="*/ 1642080 h 6858000"/>
              <a:gd name="connsiteX165" fmla="*/ 9740417 w 12192000"/>
              <a:gd name="connsiteY165" fmla="*/ 1563121 h 6858000"/>
              <a:gd name="connsiteX166" fmla="*/ 9789041 w 12192000"/>
              <a:gd name="connsiteY166" fmla="*/ 1483271 h 6858000"/>
              <a:gd name="connsiteX167" fmla="*/ 9783687 w 12192000"/>
              <a:gd name="connsiteY167" fmla="*/ 1460966 h 6858000"/>
              <a:gd name="connsiteX168" fmla="*/ 9760491 w 12192000"/>
              <a:gd name="connsiteY168" fmla="*/ 1464534 h 6858000"/>
              <a:gd name="connsiteX169" fmla="*/ 9677518 w 12192000"/>
              <a:gd name="connsiteY169" fmla="*/ 1524757 h 6858000"/>
              <a:gd name="connsiteX170" fmla="*/ 9570010 w 12192000"/>
              <a:gd name="connsiteY170" fmla="*/ 1606839 h 6858000"/>
              <a:gd name="connsiteX171" fmla="*/ 9733726 w 12192000"/>
              <a:gd name="connsiteY171" fmla="*/ 1455166 h 6858000"/>
              <a:gd name="connsiteX172" fmla="*/ 9851495 w 12192000"/>
              <a:gd name="connsiteY172" fmla="*/ 1345427 h 6858000"/>
              <a:gd name="connsiteX173" fmla="*/ 9876922 w 12192000"/>
              <a:gd name="connsiteY173" fmla="*/ 1273161 h 6858000"/>
              <a:gd name="connsiteX174" fmla="*/ 9866661 w 12192000"/>
              <a:gd name="connsiteY174" fmla="*/ 1254870 h 6858000"/>
              <a:gd name="connsiteX175" fmla="*/ 9848372 w 12192000"/>
              <a:gd name="connsiteY175" fmla="*/ 1264238 h 6858000"/>
              <a:gd name="connsiteX176" fmla="*/ 9832313 w 12192000"/>
              <a:gd name="connsiteY176" fmla="*/ 1281636 h 6858000"/>
              <a:gd name="connsiteX177" fmla="*/ 9659674 w 12192000"/>
              <a:gd name="connsiteY177" fmla="*/ 1419479 h 6858000"/>
              <a:gd name="connsiteX178" fmla="*/ 9405847 w 12192000"/>
              <a:gd name="connsiteY178" fmla="*/ 1608623 h 6858000"/>
              <a:gd name="connsiteX179" fmla="*/ 9303246 w 12192000"/>
              <a:gd name="connsiteY179" fmla="*/ 1646987 h 6858000"/>
              <a:gd name="connsiteX180" fmla="*/ 9589192 w 12192000"/>
              <a:gd name="connsiteY180" fmla="*/ 1389145 h 6858000"/>
              <a:gd name="connsiteX181" fmla="*/ 9803762 w 12192000"/>
              <a:gd name="connsiteY181" fmla="*/ 1078218 h 6858000"/>
              <a:gd name="connsiteX182" fmla="*/ 9830974 w 12192000"/>
              <a:gd name="connsiteY182" fmla="*/ 1055913 h 6858000"/>
              <a:gd name="connsiteX183" fmla="*/ 9839896 w 12192000"/>
              <a:gd name="connsiteY183" fmla="*/ 1042084 h 6858000"/>
              <a:gd name="connsiteX184" fmla="*/ 9893427 w 12192000"/>
              <a:gd name="connsiteY184" fmla="*/ 933683 h 6858000"/>
              <a:gd name="connsiteX185" fmla="*/ 9897441 w 12192000"/>
              <a:gd name="connsiteY185" fmla="*/ 906472 h 6858000"/>
              <a:gd name="connsiteX186" fmla="*/ 9892535 w 12192000"/>
              <a:gd name="connsiteY186" fmla="*/ 856509 h 6858000"/>
              <a:gd name="connsiteX187" fmla="*/ 9906364 w 12192000"/>
              <a:gd name="connsiteY187" fmla="*/ 826622 h 6858000"/>
              <a:gd name="connsiteX188" fmla="*/ 9906809 w 12192000"/>
              <a:gd name="connsiteY188" fmla="*/ 806993 h 6858000"/>
              <a:gd name="connsiteX189" fmla="*/ 9884505 w 12192000"/>
              <a:gd name="connsiteY189" fmla="*/ 807440 h 6858000"/>
              <a:gd name="connsiteX190" fmla="*/ 9821160 w 12192000"/>
              <a:gd name="connsiteY190" fmla="*/ 874800 h 6858000"/>
              <a:gd name="connsiteX191" fmla="*/ 9787256 w 12192000"/>
              <a:gd name="connsiteY191" fmla="*/ 881491 h 6858000"/>
              <a:gd name="connsiteX192" fmla="*/ 9746216 w 12192000"/>
              <a:gd name="connsiteY192" fmla="*/ 880152 h 6858000"/>
              <a:gd name="connsiteX193" fmla="*/ 9730603 w 12192000"/>
              <a:gd name="connsiteY193" fmla="*/ 901118 h 6858000"/>
              <a:gd name="connsiteX194" fmla="*/ 9640046 w 12192000"/>
              <a:gd name="connsiteY194" fmla="*/ 998813 h 6858000"/>
              <a:gd name="connsiteX195" fmla="*/ 9575363 w 12192000"/>
              <a:gd name="connsiteY195" fmla="*/ 1010412 h 6858000"/>
              <a:gd name="connsiteX196" fmla="*/ 9626217 w 12192000"/>
              <a:gd name="connsiteY196" fmla="*/ 994352 h 6858000"/>
              <a:gd name="connsiteX197" fmla="*/ 9638707 w 12192000"/>
              <a:gd name="connsiteY197" fmla="*/ 966694 h 6858000"/>
              <a:gd name="connsiteX198" fmla="*/ 9638707 w 12192000"/>
              <a:gd name="connsiteY198" fmla="*/ 942606 h 6858000"/>
              <a:gd name="connsiteX199" fmla="*/ 9710975 w 12192000"/>
              <a:gd name="connsiteY199" fmla="*/ 881491 h 6858000"/>
              <a:gd name="connsiteX200" fmla="*/ 9717666 w 12192000"/>
              <a:gd name="connsiteY200" fmla="*/ 878367 h 6858000"/>
              <a:gd name="connsiteX201" fmla="*/ 9732387 w 12192000"/>
              <a:gd name="connsiteY201" fmla="*/ 856509 h 6858000"/>
              <a:gd name="connsiteX202" fmla="*/ 9706960 w 12192000"/>
              <a:gd name="connsiteY202" fmla="*/ 840896 h 6858000"/>
              <a:gd name="connsiteX203" fmla="*/ 9640492 w 12192000"/>
              <a:gd name="connsiteY203" fmla="*/ 861417 h 6858000"/>
              <a:gd name="connsiteX204" fmla="*/ 9512463 w 12192000"/>
              <a:gd name="connsiteY204" fmla="*/ 968925 h 6858000"/>
              <a:gd name="connsiteX205" fmla="*/ 9328673 w 12192000"/>
              <a:gd name="connsiteY205" fmla="*/ 1138886 h 6858000"/>
              <a:gd name="connsiteX206" fmla="*/ 8716634 w 12192000"/>
              <a:gd name="connsiteY206" fmla="*/ 1580073 h 6858000"/>
              <a:gd name="connsiteX207" fmla="*/ 8480649 w 12192000"/>
              <a:gd name="connsiteY207" fmla="*/ 1729961 h 6858000"/>
              <a:gd name="connsiteX208" fmla="*/ 8479312 w 12192000"/>
              <a:gd name="connsiteY208" fmla="*/ 1722377 h 6858000"/>
              <a:gd name="connsiteX209" fmla="*/ 8479312 w 12192000"/>
              <a:gd name="connsiteY209" fmla="*/ 1715239 h 6858000"/>
              <a:gd name="connsiteX210" fmla="*/ 8645704 w 12192000"/>
              <a:gd name="connsiteY210" fmla="*/ 1615314 h 6858000"/>
              <a:gd name="connsiteX211" fmla="*/ 9002133 w 12192000"/>
              <a:gd name="connsiteY211" fmla="*/ 1314647 h 6858000"/>
              <a:gd name="connsiteX212" fmla="*/ 9033805 w 12192000"/>
              <a:gd name="connsiteY212" fmla="*/ 1305280 h 6858000"/>
              <a:gd name="connsiteX213" fmla="*/ 9083322 w 12192000"/>
              <a:gd name="connsiteY213" fmla="*/ 1259778 h 6858000"/>
              <a:gd name="connsiteX214" fmla="*/ 9088228 w 12192000"/>
              <a:gd name="connsiteY214" fmla="*/ 1233458 h 6858000"/>
              <a:gd name="connsiteX215" fmla="*/ 9196629 w 12192000"/>
              <a:gd name="connsiteY215" fmla="*/ 1124611 h 6858000"/>
              <a:gd name="connsiteX216" fmla="*/ 9412538 w 12192000"/>
              <a:gd name="connsiteY216" fmla="*/ 935022 h 6858000"/>
              <a:gd name="connsiteX217" fmla="*/ 9455363 w 12192000"/>
              <a:gd name="connsiteY217" fmla="*/ 864985 h 6858000"/>
              <a:gd name="connsiteX218" fmla="*/ 9448672 w 12192000"/>
              <a:gd name="connsiteY218" fmla="*/ 838220 h 6858000"/>
              <a:gd name="connsiteX219" fmla="*/ 9423691 w 12192000"/>
              <a:gd name="connsiteY219" fmla="*/ 844465 h 6858000"/>
              <a:gd name="connsiteX220" fmla="*/ 9333580 w 12192000"/>
              <a:gd name="connsiteY220" fmla="*/ 910932 h 6858000"/>
              <a:gd name="connsiteX221" fmla="*/ 9241685 w 12192000"/>
              <a:gd name="connsiteY221" fmla="*/ 980077 h 6858000"/>
              <a:gd name="connsiteX222" fmla="*/ 9249715 w 12192000"/>
              <a:gd name="connsiteY222" fmla="*/ 964018 h 6858000"/>
              <a:gd name="connsiteX223" fmla="*/ 9412538 w 12192000"/>
              <a:gd name="connsiteY223" fmla="*/ 823499 h 6858000"/>
              <a:gd name="connsiteX224" fmla="*/ 9528522 w 12192000"/>
              <a:gd name="connsiteY224" fmla="*/ 706176 h 6858000"/>
              <a:gd name="connsiteX225" fmla="*/ 9542798 w 12192000"/>
              <a:gd name="connsiteY225" fmla="*/ 647292 h 6858000"/>
              <a:gd name="connsiteX226" fmla="*/ 9532091 w 12192000"/>
              <a:gd name="connsiteY226" fmla="*/ 631679 h 6858000"/>
              <a:gd name="connsiteX227" fmla="*/ 9516924 w 12192000"/>
              <a:gd name="connsiteY227" fmla="*/ 638370 h 6858000"/>
              <a:gd name="connsiteX228" fmla="*/ 9495512 w 12192000"/>
              <a:gd name="connsiteY228" fmla="*/ 660675 h 6858000"/>
              <a:gd name="connsiteX229" fmla="*/ 9343394 w 12192000"/>
              <a:gd name="connsiteY229" fmla="*/ 781565 h 6858000"/>
              <a:gd name="connsiteX230" fmla="*/ 9090906 w 12192000"/>
              <a:gd name="connsiteY230" fmla="*/ 975617 h 6858000"/>
              <a:gd name="connsiteX231" fmla="*/ 8976705 w 12192000"/>
              <a:gd name="connsiteY231" fmla="*/ 1023348 h 6858000"/>
              <a:gd name="connsiteX232" fmla="*/ 8983397 w 12192000"/>
              <a:gd name="connsiteY232" fmla="*/ 1013981 h 6858000"/>
              <a:gd name="connsiteX233" fmla="*/ 9238116 w 12192000"/>
              <a:gd name="connsiteY233" fmla="*/ 784688 h 6858000"/>
              <a:gd name="connsiteX234" fmla="*/ 9474545 w 12192000"/>
              <a:gd name="connsiteY234" fmla="*/ 446103 h 6858000"/>
              <a:gd name="connsiteX235" fmla="*/ 9486143 w 12192000"/>
              <a:gd name="connsiteY235" fmla="*/ 435843 h 6858000"/>
              <a:gd name="connsiteX236" fmla="*/ 9503541 w 12192000"/>
              <a:gd name="connsiteY236" fmla="*/ 412646 h 6858000"/>
              <a:gd name="connsiteX237" fmla="*/ 9539229 w 12192000"/>
              <a:gd name="connsiteY237" fmla="*/ 325658 h 6858000"/>
              <a:gd name="connsiteX238" fmla="*/ 9554396 w 12192000"/>
              <a:gd name="connsiteY238" fmla="*/ 268558 h 6858000"/>
              <a:gd name="connsiteX239" fmla="*/ 9552612 w 12192000"/>
              <a:gd name="connsiteY239" fmla="*/ 243131 h 6858000"/>
              <a:gd name="connsiteX240" fmla="*/ 9570901 w 12192000"/>
              <a:gd name="connsiteY240" fmla="*/ 207890 h 6858000"/>
              <a:gd name="connsiteX241" fmla="*/ 9574470 w 12192000"/>
              <a:gd name="connsiteY241" fmla="*/ 186031 h 6858000"/>
              <a:gd name="connsiteX242" fmla="*/ 9562593 w 12192000"/>
              <a:gd name="connsiteY242" fmla="*/ 181849 h 6858000"/>
              <a:gd name="connsiteX243" fmla="*/ 0 w 12192000"/>
              <a:gd name="connsiteY243" fmla="*/ 0 h 6858000"/>
              <a:gd name="connsiteX244" fmla="*/ 12192000 w 12192000"/>
              <a:gd name="connsiteY244" fmla="*/ 0 h 6858000"/>
              <a:gd name="connsiteX245" fmla="*/ 12192000 w 12192000"/>
              <a:gd name="connsiteY245" fmla="*/ 6858000 h 6858000"/>
              <a:gd name="connsiteX246" fmla="*/ 0 w 12192000"/>
              <a:gd name="connsiteY24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</a:cxnLst>
            <a:rect l="l" t="t" r="r" b="b"/>
            <a:pathLst>
              <a:path w="12192000" h="6858000">
                <a:moveTo>
                  <a:pt x="1998728" y="3612739"/>
                </a:moveTo>
                <a:cubicBezTo>
                  <a:pt x="2012550" y="3611108"/>
                  <a:pt x="2011630" y="3636451"/>
                  <a:pt x="2014976" y="3645485"/>
                </a:cubicBezTo>
                <a:cubicBezTo>
                  <a:pt x="2026128" y="3674035"/>
                  <a:pt x="2002932" y="3693217"/>
                  <a:pt x="1987764" y="3715075"/>
                </a:cubicBezTo>
                <a:cubicBezTo>
                  <a:pt x="1982076" y="3723105"/>
                  <a:pt x="1976075" y="3690547"/>
                  <a:pt x="1970583" y="3648007"/>
                </a:cubicBezTo>
                <a:lnTo>
                  <a:pt x="1968718" y="3632235"/>
                </a:lnTo>
                <a:lnTo>
                  <a:pt x="1979288" y="3624964"/>
                </a:lnTo>
                <a:cubicBezTo>
                  <a:pt x="1987875" y="3616823"/>
                  <a:pt x="1994121" y="3613282"/>
                  <a:pt x="1998728" y="3612739"/>
                </a:cubicBezTo>
                <a:close/>
                <a:moveTo>
                  <a:pt x="1955875" y="3516632"/>
                </a:moveTo>
                <a:lnTo>
                  <a:pt x="1956461" y="3521046"/>
                </a:lnTo>
                <a:cubicBezTo>
                  <a:pt x="1958894" y="3542312"/>
                  <a:pt x="1961919" y="3572744"/>
                  <a:pt x="1965292" y="3603273"/>
                </a:cubicBezTo>
                <a:lnTo>
                  <a:pt x="1968718" y="3632235"/>
                </a:lnTo>
                <a:lnTo>
                  <a:pt x="1963908" y="3635544"/>
                </a:lnTo>
                <a:lnTo>
                  <a:pt x="1955653" y="3635212"/>
                </a:lnTo>
                <a:lnTo>
                  <a:pt x="1954172" y="3607075"/>
                </a:lnTo>
                <a:cubicBezTo>
                  <a:pt x="1953260" y="3587548"/>
                  <a:pt x="1952512" y="3569161"/>
                  <a:pt x="1951958" y="3553088"/>
                </a:cubicBezTo>
                <a:lnTo>
                  <a:pt x="1951483" y="3534997"/>
                </a:lnTo>
                <a:close/>
                <a:moveTo>
                  <a:pt x="9184139" y="1751373"/>
                </a:moveTo>
                <a:cubicBezTo>
                  <a:pt x="9185478" y="1753157"/>
                  <a:pt x="9187262" y="1754941"/>
                  <a:pt x="9188600" y="1756725"/>
                </a:cubicBezTo>
                <a:cubicBezTo>
                  <a:pt x="9179678" y="1764756"/>
                  <a:pt x="9170310" y="1771892"/>
                  <a:pt x="9161388" y="1779476"/>
                </a:cubicBezTo>
                <a:cubicBezTo>
                  <a:pt x="9150682" y="1782599"/>
                  <a:pt x="9139530" y="1785722"/>
                  <a:pt x="9129269" y="1788844"/>
                </a:cubicBezTo>
                <a:cubicBezTo>
                  <a:pt x="9147559" y="1776354"/>
                  <a:pt x="9165848" y="1763863"/>
                  <a:pt x="9184139" y="1751373"/>
                </a:cubicBezTo>
                <a:close/>
                <a:moveTo>
                  <a:pt x="8855814" y="1125503"/>
                </a:moveTo>
                <a:cubicBezTo>
                  <a:pt x="8765703" y="1222306"/>
                  <a:pt x="8651949" y="1292789"/>
                  <a:pt x="8531505" y="1356134"/>
                </a:cubicBezTo>
                <a:cubicBezTo>
                  <a:pt x="8529720" y="1354350"/>
                  <a:pt x="8528382" y="1352565"/>
                  <a:pt x="8526597" y="1350781"/>
                </a:cubicBezTo>
                <a:cubicBezTo>
                  <a:pt x="8636336" y="1275837"/>
                  <a:pt x="8746075" y="1200447"/>
                  <a:pt x="8855814" y="1125503"/>
                </a:cubicBezTo>
                <a:close/>
                <a:moveTo>
                  <a:pt x="3255597" y="1016302"/>
                </a:moveTo>
                <a:lnTo>
                  <a:pt x="3252884" y="1018887"/>
                </a:lnTo>
                <a:cubicBezTo>
                  <a:pt x="3244631" y="1020337"/>
                  <a:pt x="3245022" y="1019835"/>
                  <a:pt x="3250417" y="1017988"/>
                </a:cubicBezTo>
                <a:close/>
                <a:moveTo>
                  <a:pt x="9562593" y="181849"/>
                </a:moveTo>
                <a:cubicBezTo>
                  <a:pt x="9558411" y="182574"/>
                  <a:pt x="9554174" y="184693"/>
                  <a:pt x="9550382" y="186031"/>
                </a:cubicBezTo>
                <a:cubicBezTo>
                  <a:pt x="9515586" y="198076"/>
                  <a:pt x="9495066" y="221718"/>
                  <a:pt x="9486143" y="255175"/>
                </a:cubicBezTo>
                <a:cubicBezTo>
                  <a:pt x="9480344" y="276589"/>
                  <a:pt x="9471869" y="277926"/>
                  <a:pt x="9454471" y="262313"/>
                </a:cubicBezTo>
                <a:cubicBezTo>
                  <a:pt x="9434843" y="244915"/>
                  <a:pt x="9419230" y="245808"/>
                  <a:pt x="9405847" y="265436"/>
                </a:cubicBezTo>
                <a:cubicBezTo>
                  <a:pt x="9395141" y="281495"/>
                  <a:pt x="9386665" y="298447"/>
                  <a:pt x="9374174" y="312721"/>
                </a:cubicBezTo>
                <a:cubicBezTo>
                  <a:pt x="9340718" y="351978"/>
                  <a:pt x="9309491" y="394357"/>
                  <a:pt x="9235886" y="393018"/>
                </a:cubicBezTo>
                <a:cubicBezTo>
                  <a:pt x="9255514" y="376960"/>
                  <a:pt x="9276035" y="377851"/>
                  <a:pt x="9293432" y="372945"/>
                </a:cubicBezTo>
                <a:cubicBezTo>
                  <a:pt x="9305922" y="369376"/>
                  <a:pt x="9318412" y="362684"/>
                  <a:pt x="9306368" y="349747"/>
                </a:cubicBezTo>
                <a:cubicBezTo>
                  <a:pt x="9292539" y="335026"/>
                  <a:pt x="9300569" y="326997"/>
                  <a:pt x="9308153" y="316736"/>
                </a:cubicBezTo>
                <a:cubicBezTo>
                  <a:pt x="9325550" y="292648"/>
                  <a:pt x="9339379" y="265436"/>
                  <a:pt x="9376406" y="260083"/>
                </a:cubicBezTo>
                <a:cubicBezTo>
                  <a:pt x="9382205" y="259191"/>
                  <a:pt x="9386665" y="254283"/>
                  <a:pt x="9391126" y="251160"/>
                </a:cubicBezTo>
                <a:cubicBezTo>
                  <a:pt x="9397371" y="246700"/>
                  <a:pt x="9402724" y="241793"/>
                  <a:pt x="9399602" y="233317"/>
                </a:cubicBezTo>
                <a:cubicBezTo>
                  <a:pt x="9396479" y="225733"/>
                  <a:pt x="9389787" y="221273"/>
                  <a:pt x="9381312" y="220380"/>
                </a:cubicBezTo>
                <a:cubicBezTo>
                  <a:pt x="9373728" y="219488"/>
                  <a:pt x="9365699" y="219042"/>
                  <a:pt x="9358115" y="219934"/>
                </a:cubicBezTo>
                <a:cubicBezTo>
                  <a:pt x="9324212" y="223057"/>
                  <a:pt x="9301015" y="243131"/>
                  <a:pt x="9277818" y="261867"/>
                </a:cubicBezTo>
                <a:cubicBezTo>
                  <a:pt x="9196629" y="326997"/>
                  <a:pt x="9125254" y="400156"/>
                  <a:pt x="9050311" y="470639"/>
                </a:cubicBezTo>
                <a:cubicBezTo>
                  <a:pt x="8975368" y="540675"/>
                  <a:pt x="8887041" y="596437"/>
                  <a:pt x="8804067" y="657552"/>
                </a:cubicBezTo>
                <a:cubicBezTo>
                  <a:pt x="8612694" y="798963"/>
                  <a:pt x="8420427" y="939928"/>
                  <a:pt x="8216563" y="1067511"/>
                </a:cubicBezTo>
                <a:cubicBezTo>
                  <a:pt x="8017159" y="1191972"/>
                  <a:pt x="7337313" y="1339182"/>
                  <a:pt x="7204377" y="1356580"/>
                </a:cubicBezTo>
                <a:cubicBezTo>
                  <a:pt x="7034416" y="1378438"/>
                  <a:pt x="6631594" y="1387360"/>
                  <a:pt x="6221188" y="1405651"/>
                </a:cubicBezTo>
                <a:cubicBezTo>
                  <a:pt x="6174795" y="1407434"/>
                  <a:pt x="6129294" y="1409666"/>
                  <a:pt x="6081116" y="1413234"/>
                </a:cubicBezTo>
                <a:cubicBezTo>
                  <a:pt x="4716070" y="1513158"/>
                  <a:pt x="3730203" y="1110783"/>
                  <a:pt x="3680242" y="1085356"/>
                </a:cubicBezTo>
                <a:cubicBezTo>
                  <a:pt x="3599945" y="1044761"/>
                  <a:pt x="3336303" y="980523"/>
                  <a:pt x="3335857" y="981416"/>
                </a:cubicBezTo>
                <a:cubicBezTo>
                  <a:pt x="3330504" y="990337"/>
                  <a:pt x="3301508" y="1001155"/>
                  <a:pt x="3277977" y="1009017"/>
                </a:cubicBezTo>
                <a:lnTo>
                  <a:pt x="3255597" y="1016302"/>
                </a:lnTo>
                <a:lnTo>
                  <a:pt x="3260022" y="1012084"/>
                </a:lnTo>
                <a:cubicBezTo>
                  <a:pt x="3261026" y="1008627"/>
                  <a:pt x="3260914" y="1004390"/>
                  <a:pt x="3260468" y="1000598"/>
                </a:cubicBezTo>
                <a:cubicBezTo>
                  <a:pt x="3258237" y="980523"/>
                  <a:pt x="3248424" y="964464"/>
                  <a:pt x="3226565" y="956880"/>
                </a:cubicBezTo>
                <a:cubicBezTo>
                  <a:pt x="3205599" y="949742"/>
                  <a:pt x="3184186" y="943497"/>
                  <a:pt x="3162773" y="937252"/>
                </a:cubicBezTo>
                <a:cubicBezTo>
                  <a:pt x="3144929" y="931899"/>
                  <a:pt x="3132885" y="931899"/>
                  <a:pt x="3131101" y="953757"/>
                </a:cubicBezTo>
                <a:cubicBezTo>
                  <a:pt x="3129316" y="975617"/>
                  <a:pt x="3104781" y="985431"/>
                  <a:pt x="3089615" y="972493"/>
                </a:cubicBezTo>
                <a:cubicBezTo>
                  <a:pt x="3030284" y="921639"/>
                  <a:pt x="2960248" y="884614"/>
                  <a:pt x="2893779" y="842681"/>
                </a:cubicBezTo>
                <a:cubicBezTo>
                  <a:pt x="2847385" y="813685"/>
                  <a:pt x="2798762" y="787365"/>
                  <a:pt x="2759952" y="749000"/>
                </a:cubicBezTo>
                <a:cubicBezTo>
                  <a:pt x="2752814" y="741864"/>
                  <a:pt x="2746123" y="732050"/>
                  <a:pt x="2733632" y="739187"/>
                </a:cubicBezTo>
                <a:cubicBezTo>
                  <a:pt x="2722926" y="744986"/>
                  <a:pt x="2719803" y="753462"/>
                  <a:pt x="2723372" y="765506"/>
                </a:cubicBezTo>
                <a:cubicBezTo>
                  <a:pt x="2728279" y="780674"/>
                  <a:pt x="2737646" y="794057"/>
                  <a:pt x="2748353" y="806101"/>
                </a:cubicBezTo>
                <a:cubicBezTo>
                  <a:pt x="2798316" y="862754"/>
                  <a:pt x="2776903" y="882382"/>
                  <a:pt x="2710882" y="890859"/>
                </a:cubicBezTo>
                <a:cubicBezTo>
                  <a:pt x="2651997" y="898442"/>
                  <a:pt x="2592666" y="896212"/>
                  <a:pt x="2532890" y="894873"/>
                </a:cubicBezTo>
                <a:cubicBezTo>
                  <a:pt x="2503448" y="893981"/>
                  <a:pt x="2502109" y="897104"/>
                  <a:pt x="2513708" y="921639"/>
                </a:cubicBezTo>
                <a:cubicBezTo>
                  <a:pt x="2532444" y="962234"/>
                  <a:pt x="2535567" y="1001489"/>
                  <a:pt x="2511032" y="1038515"/>
                </a:cubicBezTo>
                <a:cubicBezTo>
                  <a:pt x="2505232" y="1046991"/>
                  <a:pt x="2501218" y="1056360"/>
                  <a:pt x="2503448" y="1067511"/>
                </a:cubicBezTo>
                <a:cubicBezTo>
                  <a:pt x="2513262" y="1113013"/>
                  <a:pt x="2499433" y="1153608"/>
                  <a:pt x="2485157" y="1194648"/>
                </a:cubicBezTo>
                <a:cubicBezTo>
                  <a:pt x="2461069" y="1263347"/>
                  <a:pt x="2429397" y="1328030"/>
                  <a:pt x="2394602" y="1391375"/>
                </a:cubicBezTo>
                <a:cubicBezTo>
                  <a:pt x="2370066" y="1435984"/>
                  <a:pt x="2355792" y="1488624"/>
                  <a:pt x="2298245" y="1511374"/>
                </a:cubicBezTo>
                <a:cubicBezTo>
                  <a:pt x="2284415" y="1516727"/>
                  <a:pt x="2280401" y="1529219"/>
                  <a:pt x="2286201" y="1543493"/>
                </a:cubicBezTo>
                <a:cubicBezTo>
                  <a:pt x="2305382" y="1590778"/>
                  <a:pt x="2293785" y="1631373"/>
                  <a:pt x="2264789" y="1668400"/>
                </a:cubicBezTo>
                <a:cubicBezTo>
                  <a:pt x="2254528" y="1681335"/>
                  <a:pt x="2258990" y="1688473"/>
                  <a:pt x="2274156" y="1693827"/>
                </a:cubicBezTo>
                <a:cubicBezTo>
                  <a:pt x="2291553" y="1699626"/>
                  <a:pt x="2305382" y="1709886"/>
                  <a:pt x="2316535" y="1723714"/>
                </a:cubicBezTo>
                <a:cubicBezTo>
                  <a:pt x="2334825" y="1746020"/>
                  <a:pt x="2344193" y="1771447"/>
                  <a:pt x="2352223" y="1797320"/>
                </a:cubicBezTo>
                <a:cubicBezTo>
                  <a:pt x="2364713" y="1837914"/>
                  <a:pt x="2378988" y="1876725"/>
                  <a:pt x="2420922" y="1903044"/>
                </a:cubicBezTo>
                <a:cubicBezTo>
                  <a:pt x="2433412" y="1911073"/>
                  <a:pt x="2443671" y="1922226"/>
                  <a:pt x="2454378" y="1932933"/>
                </a:cubicBezTo>
                <a:cubicBezTo>
                  <a:pt x="2451701" y="1944085"/>
                  <a:pt x="2444117" y="1952561"/>
                  <a:pt x="2429397" y="1955683"/>
                </a:cubicBezTo>
                <a:cubicBezTo>
                  <a:pt x="2335717" y="1975758"/>
                  <a:pt x="2342855" y="2033749"/>
                  <a:pt x="2345531" y="2099325"/>
                </a:cubicBezTo>
                <a:cubicBezTo>
                  <a:pt x="2348654" y="2180514"/>
                  <a:pt x="2403970" y="2217986"/>
                  <a:pt x="2471776" y="2249659"/>
                </a:cubicBezTo>
                <a:cubicBezTo>
                  <a:pt x="2494973" y="2260365"/>
                  <a:pt x="2527983" y="2259919"/>
                  <a:pt x="2536904" y="2293822"/>
                </a:cubicBezTo>
                <a:cubicBezTo>
                  <a:pt x="2498987" y="2325940"/>
                  <a:pt x="2452594" y="2300067"/>
                  <a:pt x="2411552" y="2308990"/>
                </a:cubicBezTo>
                <a:cubicBezTo>
                  <a:pt x="2377650" y="2316572"/>
                  <a:pt x="2321888" y="2312558"/>
                  <a:pt x="2367836" y="2371888"/>
                </a:cubicBezTo>
                <a:cubicBezTo>
                  <a:pt x="2381219" y="2389286"/>
                  <a:pt x="2365606" y="2401777"/>
                  <a:pt x="2348654" y="2403561"/>
                </a:cubicBezTo>
                <a:cubicBezTo>
                  <a:pt x="2211257" y="2416497"/>
                  <a:pt x="2274603" y="2536943"/>
                  <a:pt x="2230439" y="2599842"/>
                </a:cubicBezTo>
                <a:cubicBezTo>
                  <a:pt x="2217948" y="2616793"/>
                  <a:pt x="2230885" y="2647128"/>
                  <a:pt x="2250067" y="2654712"/>
                </a:cubicBezTo>
                <a:cubicBezTo>
                  <a:pt x="2371851" y="2703781"/>
                  <a:pt x="2388355" y="2819766"/>
                  <a:pt x="2447240" y="2920137"/>
                </a:cubicBezTo>
                <a:cubicBezTo>
                  <a:pt x="2383449" y="2959840"/>
                  <a:pt x="2306721" y="2968315"/>
                  <a:pt x="2237577" y="2994189"/>
                </a:cubicBezTo>
                <a:cubicBezTo>
                  <a:pt x="2165755" y="3020953"/>
                  <a:pt x="2165755" y="3041028"/>
                  <a:pt x="2225086" y="3119541"/>
                </a:cubicBezTo>
                <a:cubicBezTo>
                  <a:pt x="2070738" y="3136492"/>
                  <a:pt x="2070738" y="3136492"/>
                  <a:pt x="2118023" y="3260060"/>
                </a:cubicBezTo>
                <a:cubicBezTo>
                  <a:pt x="2053116" y="3265636"/>
                  <a:pt x="1994902" y="3378944"/>
                  <a:pt x="1964679" y="3479817"/>
                </a:cubicBezTo>
                <a:lnTo>
                  <a:pt x="1955875" y="3516632"/>
                </a:lnTo>
                <a:lnTo>
                  <a:pt x="1953287" y="3497155"/>
                </a:lnTo>
                <a:cubicBezTo>
                  <a:pt x="1952397" y="3492238"/>
                  <a:pt x="1951687" y="3490747"/>
                  <a:pt x="1951185" y="3493814"/>
                </a:cubicBezTo>
                <a:cubicBezTo>
                  <a:pt x="1950850" y="3495932"/>
                  <a:pt x="1950766" y="3502714"/>
                  <a:pt x="1950905" y="3512985"/>
                </a:cubicBezTo>
                <a:lnTo>
                  <a:pt x="1951483" y="3534997"/>
                </a:lnTo>
                <a:lnTo>
                  <a:pt x="1947593" y="3551262"/>
                </a:lnTo>
                <a:cubicBezTo>
                  <a:pt x="1940145" y="3594834"/>
                  <a:pt x="1941027" y="3627788"/>
                  <a:pt x="1952901" y="3635101"/>
                </a:cubicBezTo>
                <a:lnTo>
                  <a:pt x="1955653" y="3635212"/>
                </a:lnTo>
                <a:lnTo>
                  <a:pt x="1957374" y="3667901"/>
                </a:lnTo>
                <a:cubicBezTo>
                  <a:pt x="1962225" y="3750428"/>
                  <a:pt x="1969251" y="3832398"/>
                  <a:pt x="1976612" y="3838643"/>
                </a:cubicBezTo>
                <a:cubicBezTo>
                  <a:pt x="2054679" y="3905111"/>
                  <a:pt x="2007838" y="4054998"/>
                  <a:pt x="2155495" y="4074180"/>
                </a:cubicBezTo>
                <a:cubicBezTo>
                  <a:pt x="2221963" y="4083102"/>
                  <a:pt x="2254082" y="4137526"/>
                  <a:pt x="2302706" y="4167860"/>
                </a:cubicBezTo>
                <a:cubicBezTo>
                  <a:pt x="2472222" y="4272692"/>
                  <a:pt x="2585528" y="4407858"/>
                  <a:pt x="2638168" y="4593433"/>
                </a:cubicBezTo>
                <a:cubicBezTo>
                  <a:pt x="2652890" y="4644734"/>
                  <a:pt x="2708205" y="4686220"/>
                  <a:pt x="2743893" y="4731276"/>
                </a:cubicBezTo>
                <a:cubicBezTo>
                  <a:pt x="2726495" y="4764733"/>
                  <a:pt x="2632815" y="4693358"/>
                  <a:pt x="2665826" y="4780346"/>
                </a:cubicBezTo>
                <a:cubicBezTo>
                  <a:pt x="2690807" y="4845922"/>
                  <a:pt x="2755044" y="4886516"/>
                  <a:pt x="2815268" y="4924880"/>
                </a:cubicBezTo>
                <a:cubicBezTo>
                  <a:pt x="2884412" y="4968597"/>
                  <a:pt x="2960693" y="5003839"/>
                  <a:pt x="2991474" y="5085474"/>
                </a:cubicBezTo>
                <a:cubicBezTo>
                  <a:pt x="2998165" y="5102871"/>
                  <a:pt x="4460905" y="6373345"/>
                  <a:pt x="6494644" y="6212306"/>
                </a:cubicBezTo>
                <a:cubicBezTo>
                  <a:pt x="6826983" y="6185986"/>
                  <a:pt x="8139389" y="5921007"/>
                  <a:pt x="8314257" y="5863906"/>
                </a:cubicBezTo>
                <a:cubicBezTo>
                  <a:pt x="8494032" y="5805022"/>
                  <a:pt x="8647935" y="5697514"/>
                  <a:pt x="8832618" y="5651566"/>
                </a:cubicBezTo>
                <a:cubicBezTo>
                  <a:pt x="8930311" y="5627477"/>
                  <a:pt x="9024437" y="5583314"/>
                  <a:pt x="9009270" y="5457516"/>
                </a:cubicBezTo>
                <a:cubicBezTo>
                  <a:pt x="9004809" y="5421829"/>
                  <a:pt x="9030682" y="5392832"/>
                  <a:pt x="9071277" y="5403093"/>
                </a:cubicBezTo>
                <a:cubicBezTo>
                  <a:pt x="9148005" y="5422721"/>
                  <a:pt x="9182800" y="5370974"/>
                  <a:pt x="9225625" y="5332164"/>
                </a:cubicBezTo>
                <a:cubicBezTo>
                  <a:pt x="9301462" y="5263465"/>
                  <a:pt x="9374174" y="5190305"/>
                  <a:pt x="9495066" y="5178707"/>
                </a:cubicBezTo>
                <a:cubicBezTo>
                  <a:pt x="9471869" y="5124284"/>
                  <a:pt x="9432166" y="5132760"/>
                  <a:pt x="9396033" y="5143912"/>
                </a:cubicBezTo>
                <a:cubicBezTo>
                  <a:pt x="9300569" y="5173800"/>
                  <a:pt x="9206890" y="5207257"/>
                  <a:pt x="9111425" y="5236700"/>
                </a:cubicBezTo>
                <a:cubicBezTo>
                  <a:pt x="9049418" y="5255881"/>
                  <a:pt x="8987412" y="5282647"/>
                  <a:pt x="8904438" y="5261234"/>
                </a:cubicBezTo>
                <a:cubicBezTo>
                  <a:pt x="8975813" y="5151941"/>
                  <a:pt x="9097597" y="5132760"/>
                  <a:pt x="9196183" y="5098857"/>
                </a:cubicBezTo>
                <a:cubicBezTo>
                  <a:pt x="9319305" y="5056478"/>
                  <a:pt x="9392019" y="4976627"/>
                  <a:pt x="9478560" y="4887855"/>
                </a:cubicBezTo>
                <a:cubicBezTo>
                  <a:pt x="9387557" y="4866441"/>
                  <a:pt x="9331795" y="4932018"/>
                  <a:pt x="9260867" y="4928449"/>
                </a:cubicBezTo>
                <a:cubicBezTo>
                  <a:pt x="9256852" y="4916851"/>
                  <a:pt x="9250606" y="4900345"/>
                  <a:pt x="9251499" y="4899899"/>
                </a:cubicBezTo>
                <a:cubicBezTo>
                  <a:pt x="9367929" y="4851275"/>
                  <a:pt x="9421906" y="4759379"/>
                  <a:pt x="9440197" y="4648749"/>
                </a:cubicBezTo>
                <a:cubicBezTo>
                  <a:pt x="9449564" y="4591648"/>
                  <a:pt x="9491943" y="4573805"/>
                  <a:pt x="9533430" y="4547485"/>
                </a:cubicBezTo>
                <a:cubicBezTo>
                  <a:pt x="9679302" y="4454252"/>
                  <a:pt x="9833204" y="4370832"/>
                  <a:pt x="9953203" y="4242804"/>
                </a:cubicBezTo>
                <a:cubicBezTo>
                  <a:pt x="9814915" y="4259755"/>
                  <a:pt x="9703837" y="4343175"/>
                  <a:pt x="9555288" y="4378862"/>
                </a:cubicBezTo>
                <a:cubicBezTo>
                  <a:pt x="9673502" y="4238788"/>
                  <a:pt x="9826959" y="4167860"/>
                  <a:pt x="9966586" y="4082655"/>
                </a:cubicBezTo>
                <a:cubicBezTo>
                  <a:pt x="10030377" y="4043845"/>
                  <a:pt x="10089262" y="3994330"/>
                  <a:pt x="10165990" y="3973363"/>
                </a:cubicBezTo>
                <a:cubicBezTo>
                  <a:pt x="10193202" y="3965780"/>
                  <a:pt x="10238703" y="3950166"/>
                  <a:pt x="10216399" y="3908679"/>
                </a:cubicBezTo>
                <a:cubicBezTo>
                  <a:pt x="10197663" y="3874331"/>
                  <a:pt x="10161083" y="3884591"/>
                  <a:pt x="10127626" y="3894850"/>
                </a:cubicBezTo>
                <a:cubicBezTo>
                  <a:pt x="10047329" y="3919832"/>
                  <a:pt x="9964356" y="3920278"/>
                  <a:pt x="9855955" y="3919832"/>
                </a:cubicBezTo>
                <a:cubicBezTo>
                  <a:pt x="9946958" y="3806078"/>
                  <a:pt x="10113798" y="3839981"/>
                  <a:pt x="10191863" y="3720428"/>
                </a:cubicBezTo>
                <a:cubicBezTo>
                  <a:pt x="10094168" y="3699908"/>
                  <a:pt x="10019226" y="3742732"/>
                  <a:pt x="9940267" y="3751209"/>
                </a:cubicBezTo>
                <a:cubicBezTo>
                  <a:pt x="9868892" y="3758793"/>
                  <a:pt x="9851048" y="3738272"/>
                  <a:pt x="9867999" y="3672696"/>
                </a:cubicBezTo>
                <a:cubicBezTo>
                  <a:pt x="9894319" y="3570541"/>
                  <a:pt x="9855062" y="3517902"/>
                  <a:pt x="9751124" y="3546005"/>
                </a:cubicBezTo>
                <a:cubicBezTo>
                  <a:pt x="9654767" y="3572325"/>
                  <a:pt x="9644954" y="3533961"/>
                  <a:pt x="9670381" y="3475523"/>
                </a:cubicBezTo>
                <a:cubicBezTo>
                  <a:pt x="9707406" y="3390319"/>
                  <a:pt x="9665473" y="3324744"/>
                  <a:pt x="9636477" y="3253369"/>
                </a:cubicBezTo>
                <a:cubicBezTo>
                  <a:pt x="9592761" y="3144969"/>
                  <a:pt x="9611496" y="3091437"/>
                  <a:pt x="9706514" y="3010694"/>
                </a:cubicBezTo>
                <a:cubicBezTo>
                  <a:pt x="9760045" y="2965639"/>
                  <a:pt x="9817591" y="2927274"/>
                  <a:pt x="9895211" y="2888019"/>
                </a:cubicBezTo>
                <a:cubicBezTo>
                  <a:pt x="9716328" y="2867052"/>
                  <a:pt x="9903688" y="2794785"/>
                  <a:pt x="9840788" y="2750175"/>
                </a:cubicBezTo>
                <a:cubicBezTo>
                  <a:pt x="9714544" y="2731886"/>
                  <a:pt x="9611496" y="2874636"/>
                  <a:pt x="9439750" y="2834041"/>
                </a:cubicBezTo>
                <a:cubicBezTo>
                  <a:pt x="9652090" y="2710474"/>
                  <a:pt x="9886290" y="2553894"/>
                  <a:pt x="10040191" y="2389286"/>
                </a:cubicBezTo>
                <a:cubicBezTo>
                  <a:pt x="10004504" y="2351814"/>
                  <a:pt x="9969263" y="2386610"/>
                  <a:pt x="9939374" y="2373227"/>
                </a:cubicBezTo>
                <a:cubicBezTo>
                  <a:pt x="9940713" y="2364304"/>
                  <a:pt x="9938036" y="2351368"/>
                  <a:pt x="9943389" y="2347353"/>
                </a:cubicBezTo>
                <a:cubicBezTo>
                  <a:pt x="10058482" y="2257688"/>
                  <a:pt x="10059820" y="2255458"/>
                  <a:pt x="9937144" y="2189436"/>
                </a:cubicBezTo>
                <a:cubicBezTo>
                  <a:pt x="9894319" y="2166240"/>
                  <a:pt x="9897888" y="2145719"/>
                  <a:pt x="9920638" y="2116723"/>
                </a:cubicBezTo>
                <a:cubicBezTo>
                  <a:pt x="9936698" y="2096202"/>
                  <a:pt x="9956772" y="2078359"/>
                  <a:pt x="9947404" y="2033304"/>
                </a:cubicBezTo>
                <a:cubicBezTo>
                  <a:pt x="9880044" y="2090850"/>
                  <a:pt x="9554842" y="2188098"/>
                  <a:pt x="9497296" y="2182299"/>
                </a:cubicBezTo>
                <a:cubicBezTo>
                  <a:pt x="9432613" y="2175607"/>
                  <a:pt x="9211796" y="2195682"/>
                  <a:pt x="9144883" y="2211295"/>
                </a:cubicBezTo>
                <a:cubicBezTo>
                  <a:pt x="9148451" y="2208172"/>
                  <a:pt x="9152020" y="2205050"/>
                  <a:pt x="9155589" y="2201927"/>
                </a:cubicBezTo>
                <a:cubicBezTo>
                  <a:pt x="9219380" y="2140366"/>
                  <a:pt x="9284064" y="2078804"/>
                  <a:pt x="9322428" y="1998954"/>
                </a:cubicBezTo>
                <a:cubicBezTo>
                  <a:pt x="9324212" y="1995831"/>
                  <a:pt x="9325104" y="1993155"/>
                  <a:pt x="9329119" y="1994047"/>
                </a:cubicBezTo>
                <a:cubicBezTo>
                  <a:pt x="9364360" y="2003415"/>
                  <a:pt x="9359900" y="1980218"/>
                  <a:pt x="9360345" y="1961483"/>
                </a:cubicBezTo>
                <a:cubicBezTo>
                  <a:pt x="9360791" y="1942301"/>
                  <a:pt x="9366590" y="1927134"/>
                  <a:pt x="9392465" y="1928918"/>
                </a:cubicBezTo>
                <a:cubicBezTo>
                  <a:pt x="9393803" y="1928918"/>
                  <a:pt x="9395586" y="1928471"/>
                  <a:pt x="9397371" y="1928025"/>
                </a:cubicBezTo>
                <a:cubicBezTo>
                  <a:pt x="9409416" y="1924903"/>
                  <a:pt x="9447334" y="1874048"/>
                  <a:pt x="9441534" y="1864680"/>
                </a:cubicBezTo>
                <a:cubicBezTo>
                  <a:pt x="9428598" y="1844160"/>
                  <a:pt x="9441980" y="1833899"/>
                  <a:pt x="9453133" y="1821855"/>
                </a:cubicBezTo>
                <a:cubicBezTo>
                  <a:pt x="9468746" y="1805350"/>
                  <a:pt x="9484359" y="1789737"/>
                  <a:pt x="9500865" y="1774123"/>
                </a:cubicBezTo>
                <a:cubicBezTo>
                  <a:pt x="9516924" y="1758957"/>
                  <a:pt x="9533430" y="1744681"/>
                  <a:pt x="9549935" y="1729961"/>
                </a:cubicBezTo>
                <a:cubicBezTo>
                  <a:pt x="9589192" y="1715239"/>
                  <a:pt x="9628893" y="1702302"/>
                  <a:pt x="9670381" y="1692042"/>
                </a:cubicBezTo>
                <a:cubicBezTo>
                  <a:pt x="9701161" y="1684013"/>
                  <a:pt x="9735511" y="1673752"/>
                  <a:pt x="9750231" y="1622006"/>
                </a:cubicBezTo>
                <a:cubicBezTo>
                  <a:pt x="9717666" y="1627805"/>
                  <a:pt x="9685101" y="1634942"/>
                  <a:pt x="9652537" y="1642080"/>
                </a:cubicBezTo>
                <a:cubicBezTo>
                  <a:pt x="9682871" y="1616207"/>
                  <a:pt x="9712314" y="1590333"/>
                  <a:pt x="9740417" y="1563121"/>
                </a:cubicBezTo>
                <a:cubicBezTo>
                  <a:pt x="9763614" y="1540370"/>
                  <a:pt x="9782350" y="1514943"/>
                  <a:pt x="9789041" y="1483271"/>
                </a:cubicBezTo>
                <a:cubicBezTo>
                  <a:pt x="9790825" y="1475241"/>
                  <a:pt x="9792164" y="1466765"/>
                  <a:pt x="9783687" y="1460966"/>
                </a:cubicBezTo>
                <a:cubicBezTo>
                  <a:pt x="9774320" y="1454275"/>
                  <a:pt x="9767183" y="1459628"/>
                  <a:pt x="9760491" y="1464534"/>
                </a:cubicBezTo>
                <a:cubicBezTo>
                  <a:pt x="9732833" y="1484608"/>
                  <a:pt x="9704730" y="1504237"/>
                  <a:pt x="9677518" y="1524757"/>
                </a:cubicBezTo>
                <a:cubicBezTo>
                  <a:pt x="9641385" y="1551968"/>
                  <a:pt x="9605696" y="1579627"/>
                  <a:pt x="9570010" y="1606839"/>
                </a:cubicBezTo>
                <a:cubicBezTo>
                  <a:pt x="9619525" y="1551077"/>
                  <a:pt x="9674395" y="1501114"/>
                  <a:pt x="9733726" y="1455166"/>
                </a:cubicBezTo>
                <a:cubicBezTo>
                  <a:pt x="9776551" y="1421710"/>
                  <a:pt x="9819376" y="1388253"/>
                  <a:pt x="9851495" y="1345427"/>
                </a:cubicBezTo>
                <a:cubicBezTo>
                  <a:pt x="9867999" y="1324015"/>
                  <a:pt x="9875583" y="1299926"/>
                  <a:pt x="9876922" y="1273161"/>
                </a:cubicBezTo>
                <a:cubicBezTo>
                  <a:pt x="9876922" y="1266023"/>
                  <a:pt x="9876029" y="1257993"/>
                  <a:pt x="9866661" y="1254870"/>
                </a:cubicBezTo>
                <a:cubicBezTo>
                  <a:pt x="9857294" y="1252194"/>
                  <a:pt x="9851940" y="1257993"/>
                  <a:pt x="9848372" y="1264238"/>
                </a:cubicBezTo>
                <a:cubicBezTo>
                  <a:pt x="9844357" y="1271376"/>
                  <a:pt x="9839449" y="1277175"/>
                  <a:pt x="9832313" y="1281636"/>
                </a:cubicBezTo>
                <a:cubicBezTo>
                  <a:pt x="9769859" y="1322677"/>
                  <a:pt x="9715436" y="1371747"/>
                  <a:pt x="9659674" y="1419479"/>
                </a:cubicBezTo>
                <a:cubicBezTo>
                  <a:pt x="9579824" y="1487731"/>
                  <a:pt x="9501311" y="1557322"/>
                  <a:pt x="9405847" y="1608623"/>
                </a:cubicBezTo>
                <a:cubicBezTo>
                  <a:pt x="9369714" y="1627805"/>
                  <a:pt x="9332242" y="1644310"/>
                  <a:pt x="9303246" y="1646987"/>
                </a:cubicBezTo>
                <a:cubicBezTo>
                  <a:pt x="9406293" y="1566690"/>
                  <a:pt x="9503095" y="1482825"/>
                  <a:pt x="9589192" y="1389145"/>
                </a:cubicBezTo>
                <a:cubicBezTo>
                  <a:pt x="9676180" y="1294573"/>
                  <a:pt x="9751570" y="1193756"/>
                  <a:pt x="9803762" y="1078218"/>
                </a:cubicBezTo>
                <a:cubicBezTo>
                  <a:pt x="9809116" y="1066174"/>
                  <a:pt x="9812238" y="1054575"/>
                  <a:pt x="9830974" y="1055913"/>
                </a:cubicBezTo>
                <a:cubicBezTo>
                  <a:pt x="9839449" y="1056360"/>
                  <a:pt x="9842126" y="1049222"/>
                  <a:pt x="9839896" y="1042084"/>
                </a:cubicBezTo>
                <a:cubicBezTo>
                  <a:pt x="9825621" y="991230"/>
                  <a:pt x="9851940" y="958665"/>
                  <a:pt x="9893427" y="933683"/>
                </a:cubicBezTo>
                <a:cubicBezTo>
                  <a:pt x="9906364" y="925654"/>
                  <a:pt x="9907256" y="918070"/>
                  <a:pt x="9897441" y="906472"/>
                </a:cubicBezTo>
                <a:cubicBezTo>
                  <a:pt x="9884058" y="890413"/>
                  <a:pt x="9885397" y="873015"/>
                  <a:pt x="9892535" y="856509"/>
                </a:cubicBezTo>
                <a:cubicBezTo>
                  <a:pt x="9896550" y="846249"/>
                  <a:pt x="9901903" y="836436"/>
                  <a:pt x="9906364" y="826622"/>
                </a:cubicBezTo>
                <a:cubicBezTo>
                  <a:pt x="9909487" y="820375"/>
                  <a:pt x="9914839" y="813685"/>
                  <a:pt x="9906809" y="806993"/>
                </a:cubicBezTo>
                <a:cubicBezTo>
                  <a:pt x="9899226" y="801193"/>
                  <a:pt x="9891642" y="804762"/>
                  <a:pt x="9884505" y="807440"/>
                </a:cubicBezTo>
                <a:cubicBezTo>
                  <a:pt x="9850156" y="819484"/>
                  <a:pt x="9830082" y="842235"/>
                  <a:pt x="9821160" y="874800"/>
                </a:cubicBezTo>
                <a:cubicBezTo>
                  <a:pt x="9814468" y="898888"/>
                  <a:pt x="9807331" y="900227"/>
                  <a:pt x="9787256" y="881491"/>
                </a:cubicBezTo>
                <a:cubicBezTo>
                  <a:pt x="9772090" y="867216"/>
                  <a:pt x="9758707" y="868554"/>
                  <a:pt x="9746216" y="880152"/>
                </a:cubicBezTo>
                <a:cubicBezTo>
                  <a:pt x="9739525" y="885951"/>
                  <a:pt x="9735511" y="893981"/>
                  <a:pt x="9730603" y="901118"/>
                </a:cubicBezTo>
                <a:cubicBezTo>
                  <a:pt x="9706067" y="938144"/>
                  <a:pt x="9680195" y="974278"/>
                  <a:pt x="9640046" y="998813"/>
                </a:cubicBezTo>
                <a:cubicBezTo>
                  <a:pt x="9622202" y="1009966"/>
                  <a:pt x="9603020" y="1018887"/>
                  <a:pt x="9575363" y="1010412"/>
                </a:cubicBezTo>
                <a:cubicBezTo>
                  <a:pt x="9592761" y="1000151"/>
                  <a:pt x="9610158" y="998813"/>
                  <a:pt x="9626217" y="994352"/>
                </a:cubicBezTo>
                <a:cubicBezTo>
                  <a:pt x="9642276" y="989891"/>
                  <a:pt x="9650753" y="982753"/>
                  <a:pt x="9638707" y="966694"/>
                </a:cubicBezTo>
                <a:cubicBezTo>
                  <a:pt x="9632016" y="957773"/>
                  <a:pt x="9632462" y="950189"/>
                  <a:pt x="9638707" y="942606"/>
                </a:cubicBezTo>
                <a:cubicBezTo>
                  <a:pt x="9658782" y="918070"/>
                  <a:pt x="9668596" y="884167"/>
                  <a:pt x="9710975" y="881491"/>
                </a:cubicBezTo>
                <a:cubicBezTo>
                  <a:pt x="9713205" y="881491"/>
                  <a:pt x="9715436" y="879706"/>
                  <a:pt x="9717666" y="878367"/>
                </a:cubicBezTo>
                <a:cubicBezTo>
                  <a:pt x="9726142" y="873461"/>
                  <a:pt x="9735511" y="868108"/>
                  <a:pt x="9732387" y="856509"/>
                </a:cubicBezTo>
                <a:cubicBezTo>
                  <a:pt x="9728818" y="844911"/>
                  <a:pt x="9717220" y="842235"/>
                  <a:pt x="9706960" y="840896"/>
                </a:cubicBezTo>
                <a:cubicBezTo>
                  <a:pt x="9680640" y="837773"/>
                  <a:pt x="9660120" y="848926"/>
                  <a:pt x="9640492" y="861417"/>
                </a:cubicBezTo>
                <a:cubicBezTo>
                  <a:pt x="9592761" y="892197"/>
                  <a:pt x="9553504" y="931453"/>
                  <a:pt x="9512463" y="968925"/>
                </a:cubicBezTo>
                <a:cubicBezTo>
                  <a:pt x="9450902" y="1025132"/>
                  <a:pt x="9396925" y="1088923"/>
                  <a:pt x="9328673" y="1138886"/>
                </a:cubicBezTo>
                <a:cubicBezTo>
                  <a:pt x="9125701" y="1286989"/>
                  <a:pt x="8925851" y="1438662"/>
                  <a:pt x="8716634" y="1580073"/>
                </a:cubicBezTo>
                <a:cubicBezTo>
                  <a:pt x="8639459" y="1632266"/>
                  <a:pt x="8560501" y="1681782"/>
                  <a:pt x="8480649" y="1729961"/>
                </a:cubicBezTo>
                <a:cubicBezTo>
                  <a:pt x="8480204" y="1727283"/>
                  <a:pt x="8479758" y="1725499"/>
                  <a:pt x="8479312" y="1722377"/>
                </a:cubicBezTo>
                <a:cubicBezTo>
                  <a:pt x="8479312" y="1720147"/>
                  <a:pt x="8479312" y="1717469"/>
                  <a:pt x="8479312" y="1715239"/>
                </a:cubicBezTo>
                <a:cubicBezTo>
                  <a:pt x="8535965" y="1684013"/>
                  <a:pt x="8591727" y="1650555"/>
                  <a:pt x="8645704" y="1615314"/>
                </a:cubicBezTo>
                <a:cubicBezTo>
                  <a:pt x="8778194" y="1528326"/>
                  <a:pt x="8899531" y="1430631"/>
                  <a:pt x="9002133" y="1314647"/>
                </a:cubicBezTo>
                <a:cubicBezTo>
                  <a:pt x="9010609" y="1305280"/>
                  <a:pt x="9019977" y="1303048"/>
                  <a:pt x="9033805" y="1305280"/>
                </a:cubicBezTo>
                <a:cubicBezTo>
                  <a:pt x="9078415" y="1312863"/>
                  <a:pt x="9092243" y="1299481"/>
                  <a:pt x="9083322" y="1259778"/>
                </a:cubicBezTo>
                <a:cubicBezTo>
                  <a:pt x="9081092" y="1249964"/>
                  <a:pt x="9080645" y="1241934"/>
                  <a:pt x="9088228" y="1233458"/>
                </a:cubicBezTo>
                <a:cubicBezTo>
                  <a:pt x="9122132" y="1195541"/>
                  <a:pt x="9157819" y="1158961"/>
                  <a:pt x="9196629" y="1124611"/>
                </a:cubicBezTo>
                <a:cubicBezTo>
                  <a:pt x="9268451" y="1061266"/>
                  <a:pt x="9345625" y="1002828"/>
                  <a:pt x="9412538" y="935022"/>
                </a:cubicBezTo>
                <a:cubicBezTo>
                  <a:pt x="9432166" y="914501"/>
                  <a:pt x="9446888" y="891304"/>
                  <a:pt x="9455363" y="864985"/>
                </a:cubicBezTo>
                <a:cubicBezTo>
                  <a:pt x="9458040" y="856063"/>
                  <a:pt x="9459378" y="844911"/>
                  <a:pt x="9448672" y="838220"/>
                </a:cubicBezTo>
                <a:cubicBezTo>
                  <a:pt x="9438412" y="831528"/>
                  <a:pt x="9430829" y="839112"/>
                  <a:pt x="9423691" y="844465"/>
                </a:cubicBezTo>
                <a:cubicBezTo>
                  <a:pt x="9393803" y="866323"/>
                  <a:pt x="9363468" y="888628"/>
                  <a:pt x="9333580" y="910932"/>
                </a:cubicBezTo>
                <a:cubicBezTo>
                  <a:pt x="9303246" y="933238"/>
                  <a:pt x="9273357" y="956434"/>
                  <a:pt x="9241685" y="980077"/>
                </a:cubicBezTo>
                <a:cubicBezTo>
                  <a:pt x="9239455" y="969817"/>
                  <a:pt x="9246146" y="967587"/>
                  <a:pt x="9249715" y="964018"/>
                </a:cubicBezTo>
                <a:cubicBezTo>
                  <a:pt x="9300123" y="913610"/>
                  <a:pt x="9355439" y="867662"/>
                  <a:pt x="9412538" y="823499"/>
                </a:cubicBezTo>
                <a:cubicBezTo>
                  <a:pt x="9456702" y="789149"/>
                  <a:pt x="9499526" y="753015"/>
                  <a:pt x="9528522" y="706176"/>
                </a:cubicBezTo>
                <a:cubicBezTo>
                  <a:pt x="9539675" y="687886"/>
                  <a:pt x="9545474" y="668704"/>
                  <a:pt x="9542798" y="647292"/>
                </a:cubicBezTo>
                <a:cubicBezTo>
                  <a:pt x="9541905" y="640600"/>
                  <a:pt x="9541014" y="633909"/>
                  <a:pt x="9532091" y="631679"/>
                </a:cubicBezTo>
                <a:cubicBezTo>
                  <a:pt x="9524953" y="629894"/>
                  <a:pt x="9520493" y="633909"/>
                  <a:pt x="9516924" y="638370"/>
                </a:cubicBezTo>
                <a:cubicBezTo>
                  <a:pt x="9510679" y="646399"/>
                  <a:pt x="9504434" y="654429"/>
                  <a:pt x="9495512" y="660675"/>
                </a:cubicBezTo>
                <a:cubicBezTo>
                  <a:pt x="9441980" y="698146"/>
                  <a:pt x="9392019" y="739187"/>
                  <a:pt x="9343394" y="781565"/>
                </a:cubicBezTo>
                <a:cubicBezTo>
                  <a:pt x="9263543" y="850710"/>
                  <a:pt x="9184585" y="921193"/>
                  <a:pt x="9090906" y="975617"/>
                </a:cubicBezTo>
                <a:cubicBezTo>
                  <a:pt x="9055664" y="996136"/>
                  <a:pt x="9019084" y="1014427"/>
                  <a:pt x="8976705" y="1023348"/>
                </a:cubicBezTo>
                <a:cubicBezTo>
                  <a:pt x="8978044" y="1018887"/>
                  <a:pt x="8980721" y="1016211"/>
                  <a:pt x="8983397" y="1013981"/>
                </a:cubicBezTo>
                <a:cubicBezTo>
                  <a:pt x="9073061" y="941713"/>
                  <a:pt x="9159604" y="867216"/>
                  <a:pt x="9238116" y="784688"/>
                </a:cubicBezTo>
                <a:cubicBezTo>
                  <a:pt x="9334918" y="682979"/>
                  <a:pt x="9417446" y="572348"/>
                  <a:pt x="9474545" y="446103"/>
                </a:cubicBezTo>
                <a:cubicBezTo>
                  <a:pt x="9477222" y="440751"/>
                  <a:pt x="9479007" y="435843"/>
                  <a:pt x="9486143" y="435843"/>
                </a:cubicBezTo>
                <a:cubicBezTo>
                  <a:pt x="9504434" y="436289"/>
                  <a:pt x="9506218" y="427368"/>
                  <a:pt x="9503541" y="412646"/>
                </a:cubicBezTo>
                <a:cubicBezTo>
                  <a:pt x="9496404" y="376512"/>
                  <a:pt x="9508449" y="346179"/>
                  <a:pt x="9539229" y="325658"/>
                </a:cubicBezTo>
                <a:cubicBezTo>
                  <a:pt x="9561533" y="310491"/>
                  <a:pt x="9580269" y="297108"/>
                  <a:pt x="9554396" y="268558"/>
                </a:cubicBezTo>
                <a:cubicBezTo>
                  <a:pt x="9548150" y="261867"/>
                  <a:pt x="9550382" y="252053"/>
                  <a:pt x="9552612" y="243131"/>
                </a:cubicBezTo>
                <a:cubicBezTo>
                  <a:pt x="9555734" y="229748"/>
                  <a:pt x="9562872" y="219042"/>
                  <a:pt x="9570901" y="207890"/>
                </a:cubicBezTo>
                <a:cubicBezTo>
                  <a:pt x="9575363" y="201645"/>
                  <a:pt x="9580715" y="193168"/>
                  <a:pt x="9574470" y="186031"/>
                </a:cubicBezTo>
                <a:cubicBezTo>
                  <a:pt x="9570901" y="181793"/>
                  <a:pt x="9566775" y="181124"/>
                  <a:pt x="9562593" y="18184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sim 5">
            <a:extLst>
              <a:ext uri="{FF2B5EF4-FFF2-40B4-BE49-F238E27FC236}">
                <a16:creationId xmlns:a16="http://schemas.microsoft.com/office/drawing/2014/main" id="{69FCE6FB-D772-9FB5-5287-02CED5DC4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2664074"/>
            <a:ext cx="5029202" cy="17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2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4" descr="kişi, şahıs, kadın, iç mekan içeren bir resim&#10;&#10;Açıklama otomatik olarak oluşturuldu">
            <a:extLst>
              <a:ext uri="{FF2B5EF4-FFF2-40B4-BE49-F238E27FC236}">
                <a16:creationId xmlns:a16="http://schemas.microsoft.com/office/drawing/2014/main" id="{8CDBF42F-E155-29F9-C591-4B139A032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93" r="19125" b="-1"/>
          <a:stretch/>
        </p:blipFill>
        <p:spPr>
          <a:xfrm>
            <a:off x="20" y="638177"/>
            <a:ext cx="3017500" cy="5581644"/>
          </a:xfrm>
          <a:prstGeom prst="rect">
            <a:avLst/>
          </a:prstGeom>
        </p:spPr>
      </p:pic>
      <p:pic>
        <p:nvPicPr>
          <p:cNvPr id="6" name="Resim 6" descr="kişi, şahıs, iç mekan, mikroskop, otomat içeren bir resim&#10;&#10;Açıklama otomatik olarak oluşturuldu">
            <a:extLst>
              <a:ext uri="{FF2B5EF4-FFF2-40B4-BE49-F238E27FC236}">
                <a16:creationId xmlns:a16="http://schemas.microsoft.com/office/drawing/2014/main" id="{429F00D6-06B5-17BE-88A3-B05719D92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33" r="-1" b="10601"/>
          <a:stretch/>
        </p:blipFill>
        <p:spPr>
          <a:xfrm>
            <a:off x="3171272" y="638179"/>
            <a:ext cx="5849456" cy="5581644"/>
          </a:xfrm>
          <a:prstGeom prst="rect">
            <a:avLst/>
          </a:prstGeom>
        </p:spPr>
      </p:pic>
      <p:pic>
        <p:nvPicPr>
          <p:cNvPr id="5" name="Resim 5" descr="kişi, şahıs, iç mekan içeren bir resim&#10;&#10;Açıklama otomatik olarak oluşturuldu">
            <a:extLst>
              <a:ext uri="{FF2B5EF4-FFF2-40B4-BE49-F238E27FC236}">
                <a16:creationId xmlns:a16="http://schemas.microsoft.com/office/drawing/2014/main" id="{CA24C718-274A-4B92-439D-BD5CF47AB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2" r="19036" b="-1"/>
          <a:stretch/>
        </p:blipFill>
        <p:spPr>
          <a:xfrm>
            <a:off x="9174480" y="638178"/>
            <a:ext cx="3017520" cy="5581644"/>
          </a:xfrm>
          <a:prstGeom prst="rect">
            <a:avLst/>
          </a:prstGeom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37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Resim 7" descr="kişi, şahıs, iç mekan içeren bir resim&#10;&#10;Açıklama otomatik olarak oluşturuldu">
            <a:extLst>
              <a:ext uri="{FF2B5EF4-FFF2-40B4-BE49-F238E27FC236}">
                <a16:creationId xmlns:a16="http://schemas.microsoft.com/office/drawing/2014/main" id="{28DFBDA7-B2A9-8AE0-10B3-0B2D1862D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06" r="13045" b="-2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</p:spPr>
      </p:pic>
      <p:pic>
        <p:nvPicPr>
          <p:cNvPr id="11" name="Resim 20" descr="kişi, şahıs, iç mekan, insanlar, içecek içeren bir resim&#10;&#10;Açıklama otomatik olarak oluşturuldu">
            <a:extLst>
              <a:ext uri="{FF2B5EF4-FFF2-40B4-BE49-F238E27FC236}">
                <a16:creationId xmlns:a16="http://schemas.microsoft.com/office/drawing/2014/main" id="{8CE2121B-3E49-3B2C-C7FF-97DD6F127B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54" r="12642" b="-2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</p:spPr>
      </p:pic>
      <p:pic>
        <p:nvPicPr>
          <p:cNvPr id="10" name="Resim 10" descr="iç mekan içeren bir resim&#10;&#10;Açıklama otomatik olarak oluşturuldu">
            <a:extLst>
              <a:ext uri="{FF2B5EF4-FFF2-40B4-BE49-F238E27FC236}">
                <a16:creationId xmlns:a16="http://schemas.microsoft.com/office/drawing/2014/main" id="{F4CB5D74-232A-5D4B-6CFB-17ED3802E9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76" r="5916" b="5"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</p:spPr>
      </p:pic>
      <p:pic>
        <p:nvPicPr>
          <p:cNvPr id="8" name="Resim 8" descr="iç mekan, duvar, kişi, şahıs, mutfak aleti içeren bir resim&#10;&#10;Açıklama otomatik olarak oluşturuldu">
            <a:extLst>
              <a:ext uri="{FF2B5EF4-FFF2-40B4-BE49-F238E27FC236}">
                <a16:creationId xmlns:a16="http://schemas.microsoft.com/office/drawing/2014/main" id="{C89D2860-DB1D-1FED-39C9-D81E6920C1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56" r="2" b="31864"/>
          <a:stretch/>
        </p:blipFill>
        <p:spPr>
          <a:xfrm>
            <a:off x="8183346" y="3506741"/>
            <a:ext cx="3822808" cy="31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26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2FC5FA55-5C1B-484B-5D5F-7D8DFAA93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6CBCAD08-599A-C430-E9C8-19ECEBC5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YENİLENEBİLİR ENERJİ TEKNOLOJİLERİ ALANI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71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4" descr="metin, duvar, çeşitli, birkaç içeren bir resim&#10;&#10;Açıklama otomatik olarak oluşturuldu">
            <a:extLst>
              <a:ext uri="{FF2B5EF4-FFF2-40B4-BE49-F238E27FC236}">
                <a16:creationId xmlns:a16="http://schemas.microsoft.com/office/drawing/2014/main" id="{24BFA8D7-ACA4-0F2F-5767-EA90F1DBC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439" y="1210"/>
            <a:ext cx="7258350" cy="72583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385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8F75424D-C117-F382-CAAE-BD3F8279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085" y="555171"/>
            <a:ext cx="5475514" cy="547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09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Kalabalığın içinde tek biri">
            <a:extLst>
              <a:ext uri="{FF2B5EF4-FFF2-40B4-BE49-F238E27FC236}">
                <a16:creationId xmlns:a16="http://schemas.microsoft.com/office/drawing/2014/main" id="{177EE632-DC02-0985-14E5-F0ABE21A81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131" r="-2" b="1686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E57308A1-7A40-800D-998A-726055C9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10515600" cy="29005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SOSYAL ETKİNLİKLERİMİZ-BAŞARILARIMIZ</a:t>
            </a:r>
          </a:p>
        </p:txBody>
      </p:sp>
    </p:spTree>
    <p:extLst>
      <p:ext uri="{BB962C8B-B14F-4D97-AF65-F5344CB8AC3E}">
        <p14:creationId xmlns:p14="http://schemas.microsoft.com/office/powerpoint/2010/main" val="106080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 descr="metin, kişi, şahıs, poz verme, ayakta durma içeren bir resim&#10;&#10;Açıklama otomatik olarak oluşturuldu">
            <a:extLst>
              <a:ext uri="{FF2B5EF4-FFF2-40B4-BE49-F238E27FC236}">
                <a16:creationId xmlns:a16="http://schemas.microsoft.com/office/drawing/2014/main" id="{85B20842-9D3B-82A4-1202-C2171EF3BF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38" r="-3" b="21138"/>
          <a:stretch/>
        </p:blipFill>
        <p:spPr>
          <a:xfrm>
            <a:off x="1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8" name="Resim 8" descr="kişi, şahıs, dış mekan, insanlar, grup içeren bir resim&#10;&#10;Açıklama otomatik olarak oluşturuldu">
            <a:extLst>
              <a:ext uri="{FF2B5EF4-FFF2-40B4-BE49-F238E27FC236}">
                <a16:creationId xmlns:a16="http://schemas.microsoft.com/office/drawing/2014/main" id="{1A24BCBF-246E-C0CD-D95F-6A2C0BAF99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55" r="-3" b="14395"/>
          <a:stretch/>
        </p:blipFill>
        <p:spPr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6" name="Resim 6" descr="kişi, şahıs, insanlar, hazırlama, kalabalık içeren bir resim&#10;&#10;Açıklama otomatik olarak oluşturuldu">
            <a:extLst>
              <a:ext uri="{FF2B5EF4-FFF2-40B4-BE49-F238E27FC236}">
                <a16:creationId xmlns:a16="http://schemas.microsoft.com/office/drawing/2014/main" id="{428F7C5E-73C1-1DA4-B42E-52DBF4440B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515" r="-3" b="24391"/>
          <a:stretch/>
        </p:blipFill>
        <p:spPr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7" name="Resim 7" descr="kişi, şahıs, iç mekan, ayakta durma, grup içeren bir resim&#10;&#10;Açıklama otomatik olarak oluşturuldu">
            <a:extLst>
              <a:ext uri="{FF2B5EF4-FFF2-40B4-BE49-F238E27FC236}">
                <a16:creationId xmlns:a16="http://schemas.microsoft.com/office/drawing/2014/main" id="{61C728E0-16FD-CAD3-C647-AA83086857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773" r="1" b="29024"/>
          <a:stretch/>
        </p:blipFill>
        <p:spPr>
          <a:xfrm>
            <a:off x="1" y="2660089"/>
            <a:ext cx="7122523" cy="4197911"/>
          </a:xfrm>
          <a:custGeom>
            <a:avLst/>
            <a:gdLst/>
            <a:ahLst/>
            <a:cxnLst/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19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4D3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6FE4F58-5132-5E71-36D9-13B0BCDF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4" y="4189864"/>
            <a:ext cx="4997354" cy="216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ARBELLA</a:t>
            </a:r>
            <a:r>
              <a:rPr lang="en-US" sz="4700" dirty="0">
                <a:solidFill>
                  <a:srgbClr val="FFFFFF"/>
                </a:solidFill>
              </a:rPr>
              <a:t> </a:t>
            </a:r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MESLEKİ TANITIM GEZİSİ</a:t>
            </a:r>
          </a:p>
        </p:txBody>
      </p:sp>
      <p:pic>
        <p:nvPicPr>
          <p:cNvPr id="5" name="Resim 5" descr="kişi, şahıs, insanlar, kalabalık içeren bir resim&#10;&#10;Açıklama otomatik olarak oluşturuldu">
            <a:extLst>
              <a:ext uri="{FF2B5EF4-FFF2-40B4-BE49-F238E27FC236}">
                <a16:creationId xmlns:a16="http://schemas.microsoft.com/office/drawing/2014/main" id="{64619B1A-39FD-143D-BA4D-2FB8F1DBF6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300" r="-1" b="25391"/>
          <a:stretch/>
        </p:blipFill>
        <p:spPr>
          <a:xfrm>
            <a:off x="2261968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8333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08" y="-12700"/>
            <a:ext cx="5289386" cy="50008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14">
            <a:extLst>
              <a:ext uri="{FF2B5EF4-FFF2-40B4-BE49-F238E27FC236}">
                <a16:creationId xmlns:a16="http://schemas.microsoft.com/office/drawing/2014/main" id="{FE7142A8-393B-47A8-A092-871662362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88" y="-12700"/>
            <a:ext cx="5289386" cy="500971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EA14E168-70E6-4C9F-BB61-FCF0AF368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700" y="-12700"/>
            <a:ext cx="5239448" cy="4902669"/>
          </a:xfrm>
          <a:custGeom>
            <a:avLst/>
            <a:gdLst>
              <a:gd name="connsiteX0" fmla="*/ 1223006 w 5239448"/>
              <a:gd name="connsiteY0" fmla="*/ 0 h 4902669"/>
              <a:gd name="connsiteX1" fmla="*/ 3966508 w 5239448"/>
              <a:gd name="connsiteY1" fmla="*/ 0 h 4902669"/>
              <a:gd name="connsiteX2" fmla="*/ 4073429 w 5239448"/>
              <a:gd name="connsiteY2" fmla="*/ 64957 h 4902669"/>
              <a:gd name="connsiteX3" fmla="*/ 5239448 w 5239448"/>
              <a:gd name="connsiteY3" fmla="*/ 2257977 h 4902669"/>
              <a:gd name="connsiteX4" fmla="*/ 2594756 w 5239448"/>
              <a:gd name="connsiteY4" fmla="*/ 4902669 h 4902669"/>
              <a:gd name="connsiteX5" fmla="*/ 3795 w 5239448"/>
              <a:gd name="connsiteY5" fmla="*/ 2790975 h 4902669"/>
              <a:gd name="connsiteX6" fmla="*/ 0 w 5239448"/>
              <a:gd name="connsiteY6" fmla="*/ 2766110 h 4902669"/>
              <a:gd name="connsiteX7" fmla="*/ 0 w 5239448"/>
              <a:gd name="connsiteY7" fmla="*/ 1745670 h 4902669"/>
              <a:gd name="connsiteX8" fmla="*/ 33326 w 5239448"/>
              <a:gd name="connsiteY8" fmla="*/ 1597027 h 4902669"/>
              <a:gd name="connsiteX9" fmla="*/ 1116084 w 5239448"/>
              <a:gd name="connsiteY9" fmla="*/ 64957 h 490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9448" h="4902669">
                <a:moveTo>
                  <a:pt x="1223006" y="0"/>
                </a:moveTo>
                <a:lnTo>
                  <a:pt x="3966508" y="0"/>
                </a:lnTo>
                <a:lnTo>
                  <a:pt x="4073429" y="64957"/>
                </a:lnTo>
                <a:cubicBezTo>
                  <a:pt x="4776921" y="540227"/>
                  <a:pt x="5239448" y="1345088"/>
                  <a:pt x="5239448" y="2257977"/>
                </a:cubicBezTo>
                <a:cubicBezTo>
                  <a:pt x="5239448" y="3718600"/>
                  <a:pt x="4055379" y="4902669"/>
                  <a:pt x="2594756" y="4902669"/>
                </a:cubicBezTo>
                <a:cubicBezTo>
                  <a:pt x="1316711" y="4902669"/>
                  <a:pt x="250402" y="3996116"/>
                  <a:pt x="3795" y="2790975"/>
                </a:cubicBezTo>
                <a:lnTo>
                  <a:pt x="0" y="2766110"/>
                </a:lnTo>
                <a:lnTo>
                  <a:pt x="0" y="1745670"/>
                </a:lnTo>
                <a:lnTo>
                  <a:pt x="33326" y="1597027"/>
                </a:lnTo>
                <a:cubicBezTo>
                  <a:pt x="196388" y="963257"/>
                  <a:pt x="588464" y="421409"/>
                  <a:pt x="1116084" y="64957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0CDD580-821C-C7AF-6C3B-A1F910CF9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53" y="463736"/>
            <a:ext cx="4326831" cy="28032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ÜNİVERSİTE TANITIM FUARI</a:t>
            </a:r>
          </a:p>
        </p:txBody>
      </p:sp>
      <p:sp>
        <p:nvSpPr>
          <p:cNvPr id="14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6" name="Resim 6" descr="metin, kişi, şahıs, dış mekan, insanlar içeren bir resim&#10;&#10;Açıklama otomatik olarak oluşturuldu">
            <a:extLst>
              <a:ext uri="{FF2B5EF4-FFF2-40B4-BE49-F238E27FC236}">
                <a16:creationId xmlns:a16="http://schemas.microsoft.com/office/drawing/2014/main" id="{7DC3F913-351E-4CF7-D943-7516615A4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21" r="-1" b="17878"/>
          <a:stretch/>
        </p:blipFill>
        <p:spPr>
          <a:xfrm>
            <a:off x="5666308" y="170244"/>
            <a:ext cx="2885716" cy="2885716"/>
          </a:xfrm>
          <a:custGeom>
            <a:avLst/>
            <a:gdLst/>
            <a:ahLst/>
            <a:cxnLst/>
            <a:rect l="l" t="t" r="r" b="b"/>
            <a:pathLst>
              <a:path w="2885716" h="2885716">
                <a:moveTo>
                  <a:pt x="1442858" y="0"/>
                </a:moveTo>
                <a:cubicBezTo>
                  <a:pt x="2239726" y="0"/>
                  <a:pt x="2885716" y="645990"/>
                  <a:pt x="2885716" y="1442858"/>
                </a:cubicBezTo>
                <a:cubicBezTo>
                  <a:pt x="2885716" y="2239726"/>
                  <a:pt x="2239726" y="2885716"/>
                  <a:pt x="1442858" y="2885716"/>
                </a:cubicBezTo>
                <a:cubicBezTo>
                  <a:pt x="645990" y="2885716"/>
                  <a:pt x="0" y="2239726"/>
                  <a:pt x="0" y="1442858"/>
                </a:cubicBezTo>
                <a:cubicBezTo>
                  <a:pt x="0" y="645990"/>
                  <a:pt x="645990" y="0"/>
                  <a:pt x="1442858" y="0"/>
                </a:cubicBezTo>
                <a:close/>
              </a:path>
            </a:pathLst>
          </a:custGeom>
        </p:spPr>
      </p:pic>
      <p:pic>
        <p:nvPicPr>
          <p:cNvPr id="5" name="Resim 5" descr="metin, kişi, şahıs, insanlar, grup içeren bir resim&#10;&#10;Açıklama otomatik olarak oluşturuldu">
            <a:extLst>
              <a:ext uri="{FF2B5EF4-FFF2-40B4-BE49-F238E27FC236}">
                <a16:creationId xmlns:a16="http://schemas.microsoft.com/office/drawing/2014/main" id="{B286C978-1A8A-C984-9067-A153D5547F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79" r="1" b="16517"/>
          <a:stretch/>
        </p:blipFill>
        <p:spPr>
          <a:xfrm>
            <a:off x="8844338" y="10"/>
            <a:ext cx="3347663" cy="2986304"/>
          </a:xfrm>
          <a:custGeom>
            <a:avLst/>
            <a:gdLst/>
            <a:ahLst/>
            <a:cxnLst/>
            <a:rect l="l" t="t" r="r" b="b"/>
            <a:pathLst>
              <a:path w="3347663" h="2986314">
                <a:moveTo>
                  <a:pt x="458203" y="0"/>
                </a:moveTo>
                <a:lnTo>
                  <a:pt x="3126555" y="0"/>
                </a:lnTo>
                <a:lnTo>
                  <a:pt x="3175466" y="53815"/>
                </a:lnTo>
                <a:cubicBezTo>
                  <a:pt x="3239389" y="131273"/>
                  <a:pt x="3296932" y="214191"/>
                  <a:pt x="3347288" y="301766"/>
                </a:cubicBezTo>
                <a:lnTo>
                  <a:pt x="3347663" y="302487"/>
                </a:lnTo>
                <a:lnTo>
                  <a:pt x="3347663" y="2082469"/>
                </a:lnTo>
                <a:lnTo>
                  <a:pt x="3278648" y="2196072"/>
                </a:lnTo>
                <a:cubicBezTo>
                  <a:pt x="2956544" y="2672847"/>
                  <a:pt x="2411068" y="2986314"/>
                  <a:pt x="1792379" y="2986314"/>
                </a:cubicBezTo>
                <a:cubicBezTo>
                  <a:pt x="802475" y="2986314"/>
                  <a:pt x="0" y="2183839"/>
                  <a:pt x="0" y="1193935"/>
                </a:cubicBezTo>
                <a:cubicBezTo>
                  <a:pt x="0" y="760853"/>
                  <a:pt x="153599" y="363644"/>
                  <a:pt x="409292" y="53815"/>
                </a:cubicBezTo>
                <a:close/>
              </a:path>
            </a:pathLst>
          </a:custGeom>
        </p:spPr>
      </p:pic>
      <p:pic>
        <p:nvPicPr>
          <p:cNvPr id="4" name="Resim 4" descr="kişi, şahıs, ayakta durma, poz verme, insanlar içeren bir resim&#10;&#10;Açıklama otomatik olarak oluşturuldu">
            <a:extLst>
              <a:ext uri="{FF2B5EF4-FFF2-40B4-BE49-F238E27FC236}">
                <a16:creationId xmlns:a16="http://schemas.microsoft.com/office/drawing/2014/main" id="{3CAC7648-87AA-4668-F658-8A5C724836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45" b="4"/>
          <a:stretch/>
        </p:blipFill>
        <p:spPr>
          <a:xfrm>
            <a:off x="5940224" y="3122839"/>
            <a:ext cx="4783902" cy="3735161"/>
          </a:xfrm>
          <a:custGeom>
            <a:avLst/>
            <a:gdLst/>
            <a:ahLst/>
            <a:cxnLst/>
            <a:rect l="l" t="t" r="r" b="b"/>
            <a:pathLst>
              <a:path w="4783902" h="3735161">
                <a:moveTo>
                  <a:pt x="2391951" y="0"/>
                </a:moveTo>
                <a:cubicBezTo>
                  <a:pt x="3712988" y="0"/>
                  <a:pt x="4783902" y="1070915"/>
                  <a:pt x="4783902" y="2391951"/>
                </a:cubicBezTo>
                <a:cubicBezTo>
                  <a:pt x="4783902" y="2846058"/>
                  <a:pt x="4657359" y="3270609"/>
                  <a:pt x="4437611" y="3632264"/>
                </a:cubicBezTo>
                <a:lnTo>
                  <a:pt x="4370329" y="3735161"/>
                </a:lnTo>
                <a:lnTo>
                  <a:pt x="413573" y="3735161"/>
                </a:lnTo>
                <a:lnTo>
                  <a:pt x="346291" y="3632264"/>
                </a:lnTo>
                <a:cubicBezTo>
                  <a:pt x="126544" y="3270609"/>
                  <a:pt x="0" y="2846058"/>
                  <a:pt x="0" y="2391951"/>
                </a:cubicBezTo>
                <a:cubicBezTo>
                  <a:pt x="0" y="1070915"/>
                  <a:pt x="1070915" y="0"/>
                  <a:pt x="2391951" y="0"/>
                </a:cubicBezTo>
                <a:close/>
              </a:path>
            </a:pathLst>
          </a:custGeom>
        </p:spPr>
      </p:pic>
      <p:grpSp>
        <p:nvGrpSpPr>
          <p:cNvPr id="1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84508" y="3194155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2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4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9D69F773-8C5C-486C-B033-51C7BB3B3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84508" y="3194155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948534-1A91-4F84-8612-1C2B4C52F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FAA3112-9317-4953-B51A-BAD23D7DF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E7BE1D1-6120-4115-B796-7DE6B90C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7B0F1BC-B7BD-4C24-84F9-190E76D9E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59CF39A-C85C-4CDA-82E5-A8835E7CA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5" name="Graphic 185">
            <a:extLst>
              <a:ext uri="{FF2B5EF4-FFF2-40B4-BE49-F238E27FC236}">
                <a16:creationId xmlns:a16="http://schemas.microsoft.com/office/drawing/2014/main" id="{EEC0EF42-FB7F-40F4-9F83-19A3651C7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84508" y="3194155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CC34073-7A02-43A0-B4FB-819AC6430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24CA304-6681-4FF9-A857-D79562307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F6FEDF2-6576-4B8E-81AF-84B914A1F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BE5E56F-A9D6-490C-AD4D-5F1B521A5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7E4C189-B44E-4E1C-B1AF-25081DA3D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2379" y="567802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F7B0E8E-1D1E-4BA4-A360-D8A1FF31E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2379" y="567802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52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4" descr="metin, gökyüzü, dış mekan, kişi, şahıs içeren bir resim&#10;&#10;Açıklama otomatik olarak oluşturuldu">
            <a:extLst>
              <a:ext uri="{FF2B5EF4-FFF2-40B4-BE49-F238E27FC236}">
                <a16:creationId xmlns:a16="http://schemas.microsoft.com/office/drawing/2014/main" id="{69BF9301-076E-750A-30FD-40C9B75BB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525" y="642938"/>
            <a:ext cx="4159250" cy="5567363"/>
          </a:xfrm>
          <a:prstGeom prst="rect">
            <a:avLst/>
          </a:prstGeom>
        </p:spPr>
      </p:pic>
      <p:pic>
        <p:nvPicPr>
          <p:cNvPr id="5" name="Resim 5" descr="metin, dış mekan, kişi, şahıs, poz verme içeren bir resim&#10;&#10;Açıklama otomatik olarak oluşturuldu">
            <a:extLst>
              <a:ext uri="{FF2B5EF4-FFF2-40B4-BE49-F238E27FC236}">
                <a16:creationId xmlns:a16="http://schemas.microsoft.com/office/drawing/2014/main" id="{AF5467EC-FA51-07E4-8BCC-EC9146E48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450" y="642938"/>
            <a:ext cx="2436813" cy="1811338"/>
          </a:xfrm>
          <a:prstGeom prst="rect">
            <a:avLst/>
          </a:prstGeom>
        </p:spPr>
      </p:pic>
      <p:pic>
        <p:nvPicPr>
          <p:cNvPr id="6" name="Resim 6" descr="metin, çim, dış mekan, kişi, şahıs içeren bir resim&#10;&#10;Açıklama otomatik olarak oluşturuldu">
            <a:extLst>
              <a:ext uri="{FF2B5EF4-FFF2-40B4-BE49-F238E27FC236}">
                <a16:creationId xmlns:a16="http://schemas.microsoft.com/office/drawing/2014/main" id="{E3954255-E007-BB0B-5E9C-A8E57D015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1450" y="2522538"/>
            <a:ext cx="2436813" cy="1811338"/>
          </a:xfrm>
          <a:prstGeom prst="rect">
            <a:avLst/>
          </a:prstGeom>
        </p:spPr>
      </p:pic>
      <p:pic>
        <p:nvPicPr>
          <p:cNvPr id="7" name="Resim 7" descr="metin, kişi, şahıs, grup, insanlar içeren bir resim&#10;&#10;Açıklama otomatik olarak oluşturuldu">
            <a:extLst>
              <a:ext uri="{FF2B5EF4-FFF2-40B4-BE49-F238E27FC236}">
                <a16:creationId xmlns:a16="http://schemas.microsoft.com/office/drawing/2014/main" id="{86F3A867-6BD9-1DC7-F598-2D806C3CC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1450" y="4400550"/>
            <a:ext cx="2436813" cy="1811338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204CA7C9-9845-004E-DDC6-B0D3D10F7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2022 NARENCİYE FESTİVALİ</a:t>
            </a:r>
          </a:p>
        </p:txBody>
      </p:sp>
    </p:spTree>
    <p:extLst>
      <p:ext uri="{BB962C8B-B14F-4D97-AF65-F5344CB8AC3E}">
        <p14:creationId xmlns:p14="http://schemas.microsoft.com/office/powerpoint/2010/main" val="9894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5" descr="kişi, şahıs, grup, iç mekan, ayakta durma içeren bir resim&#10;&#10;Açıklama otomatik olarak oluşturuldu">
            <a:extLst>
              <a:ext uri="{FF2B5EF4-FFF2-40B4-BE49-F238E27FC236}">
                <a16:creationId xmlns:a16="http://schemas.microsoft.com/office/drawing/2014/main" id="{BE4529ED-A190-8CF7-FFA2-EABA9E774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16" r="2" b="2"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6" name="Resim 6" descr="kişi, şahıs, ayakta durma, grup, insanlar içeren bir resim&#10;&#10;Açıklama otomatik olarak oluşturuldu">
            <a:extLst>
              <a:ext uri="{FF2B5EF4-FFF2-40B4-BE49-F238E27FC236}">
                <a16:creationId xmlns:a16="http://schemas.microsoft.com/office/drawing/2014/main" id="{9A1813BB-FA9F-A5EE-7EF9-B323E4C664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10" r="-1" b="-1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4" name="Resim 4" descr="kişi, şahıs, çim, grup, insanlar içeren bir resim&#10;&#10;Açıklama otomatik olarak oluşturuldu">
            <a:extLst>
              <a:ext uri="{FF2B5EF4-FFF2-40B4-BE49-F238E27FC236}">
                <a16:creationId xmlns:a16="http://schemas.microsoft.com/office/drawing/2014/main" id="{125A3592-627E-C57B-C125-0141BD451C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227" r="2" b="31199"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394F3D02-5A2B-26FB-C6D0-1FB1A4E47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96130"/>
            <a:ext cx="5505814" cy="15769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SINIFLAR ARASI FUTBOL TURNUVASI</a:t>
            </a:r>
          </a:p>
        </p:txBody>
      </p:sp>
    </p:spTree>
    <p:extLst>
      <p:ext uri="{BB962C8B-B14F-4D97-AF65-F5344CB8AC3E}">
        <p14:creationId xmlns:p14="http://schemas.microsoft.com/office/powerpoint/2010/main" val="410391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Tablo 12">
            <a:extLst>
              <a:ext uri="{FF2B5EF4-FFF2-40B4-BE49-F238E27FC236}">
                <a16:creationId xmlns:a16="http://schemas.microsoft.com/office/drawing/2014/main" id="{6CFCFDC4-BD51-0637-4968-107FB530A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755837"/>
              </p:ext>
            </p:extLst>
          </p:nvPr>
        </p:nvGraphicFramePr>
        <p:xfrm>
          <a:off x="644056" y="2263704"/>
          <a:ext cx="10927830" cy="389055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7206803">
                  <a:extLst>
                    <a:ext uri="{9D8B030D-6E8A-4147-A177-3AD203B41FA5}">
                      <a16:colId xmlns:a16="http://schemas.microsoft.com/office/drawing/2014/main" val="663840356"/>
                    </a:ext>
                  </a:extLst>
                </a:gridCol>
                <a:gridCol w="3721027">
                  <a:extLst>
                    <a:ext uri="{9D8B030D-6E8A-4147-A177-3AD203B41FA5}">
                      <a16:colId xmlns:a16="http://schemas.microsoft.com/office/drawing/2014/main" val="3103886487"/>
                    </a:ext>
                  </a:extLst>
                </a:gridCol>
              </a:tblGrid>
              <a:tr h="698939">
                <a:tc gridSpan="2">
                  <a:txBody>
                    <a:bodyPr/>
                    <a:lstStyle/>
                    <a:p>
                      <a:r>
                        <a:rPr lang="tr-TR" sz="2300" b="1" cap="none" spc="0" dirty="0">
                          <a:solidFill>
                            <a:srgbClr val="FFFFFF"/>
                          </a:solidFill>
                        </a:rPr>
                        <a:t>ÖZEL TORSOLAR BASUT MESLEKİ VE TEKNİK ANADOLU LİSESİ</a:t>
                      </a:r>
                    </a:p>
                  </a:txBody>
                  <a:tcPr marL="107527" marR="76805" marT="153610" marB="15361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sz="28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390804"/>
                  </a:ext>
                </a:extLst>
              </a:tr>
              <a:tr h="873235">
                <a:tc rowSpan="4">
                  <a:txBody>
                    <a:bodyPr/>
                    <a:lstStyle/>
                    <a:p>
                      <a:pPr algn="ctr"/>
                      <a:r>
                        <a:rPr lang="tr-TR" sz="2000" b="1" cap="none" spc="0" dirty="0">
                          <a:solidFill>
                            <a:srgbClr val="000000"/>
                          </a:solidFill>
                        </a:rPr>
                        <a:t>BÖLÜMLERİMİZ</a:t>
                      </a:r>
                      <a:r>
                        <a:rPr lang="tr-TR" sz="2000" cap="none" spc="0" dirty="0">
                          <a:solidFill>
                            <a:srgbClr val="000000"/>
                          </a:solidFill>
                        </a:rPr>
                        <a:t>                                                                       </a:t>
                      </a:r>
                    </a:p>
                  </a:txBody>
                  <a:tcPr marL="107527" marR="76805" marT="76805" marB="1536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tr-TR" sz="2000" cap="none" spc="0" dirty="0">
                          <a:solidFill>
                            <a:srgbClr val="000000"/>
                          </a:solidFill>
                        </a:rPr>
                        <a:t>ELEKTRİK-ELEKTRONİK TEKNOLOJİSİ</a:t>
                      </a:r>
                    </a:p>
                  </a:txBody>
                  <a:tcPr marL="107527" marR="76805" marT="76805" marB="1536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396533"/>
                  </a:ext>
                </a:extLst>
              </a:tr>
              <a:tr h="571913">
                <a:tc vMerge="1"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tr-TR" sz="2000" b="0" i="0" u="none" strike="noStrike" cap="none" spc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GIDA TEKNOLOJİSİ</a:t>
                      </a:r>
                      <a:endParaRPr lang="tr-TR" sz="2000" cap="none" spc="0" dirty="0">
                        <a:solidFill>
                          <a:srgbClr val="000000"/>
                        </a:solidFill>
                      </a:endParaRPr>
                    </a:p>
                  </a:txBody>
                  <a:tcPr marL="107527" marR="76805" marT="76805" marB="1536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604372"/>
                  </a:ext>
                </a:extLst>
              </a:tr>
              <a:tr h="571913">
                <a:tc vMerge="1"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tr-TR" sz="2000" b="0" i="0" u="none" strike="noStrike" cap="none" spc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KİMYA TEKNOLOJİSİ</a:t>
                      </a:r>
                      <a:endParaRPr lang="tr-TR" sz="2000" cap="none" spc="0" dirty="0">
                        <a:solidFill>
                          <a:srgbClr val="000000"/>
                        </a:solidFill>
                      </a:endParaRPr>
                    </a:p>
                  </a:txBody>
                  <a:tcPr marL="107527" marR="76805" marT="76805" marB="1536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913649"/>
                  </a:ext>
                </a:extLst>
              </a:tr>
              <a:tr h="1174557">
                <a:tc vMerge="1"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cap="none" spc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YENİLENEBİLİR ENERJİ TEKNOLOJİLERİ ALANI</a:t>
                      </a:r>
                    </a:p>
                    <a:p>
                      <a:pPr lvl="0">
                        <a:buNone/>
                      </a:pPr>
                      <a:endParaRPr lang="tr-TR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527" marR="76805" marT="76805" marB="1536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094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079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2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4" descr="metin, kişi, şahıs, adam, insan, iç mekan içeren bir resim&#10;&#10;Açıklama otomatik olarak oluşturuldu">
            <a:extLst>
              <a:ext uri="{FF2B5EF4-FFF2-40B4-BE49-F238E27FC236}">
                <a16:creationId xmlns:a16="http://schemas.microsoft.com/office/drawing/2014/main" id="{F7FA1ADA-63B7-CE47-C35A-AA1C03DCA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777" y="643467"/>
            <a:ext cx="4178299" cy="5571066"/>
          </a:xfrm>
          <a:prstGeom prst="rect">
            <a:avLst/>
          </a:prstGeom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5" descr="metin, kişi, şahıs, iç mekan, poz verme içeren bir resim&#10;&#10;Açıklama otomatik olarak oluşturuldu">
            <a:extLst>
              <a:ext uri="{FF2B5EF4-FFF2-40B4-BE49-F238E27FC236}">
                <a16:creationId xmlns:a16="http://schemas.microsoft.com/office/drawing/2014/main" id="{0F2BA234-1A31-A1B6-DB98-F59A04D6B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1505331"/>
            <a:ext cx="5129784" cy="384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74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DAB0CB-EDB1-4360-3AEF-07F7C5F54E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010" r="-2" b="7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313144F-ED2E-06E3-4156-42B92C3A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  <a:cs typeface="Calibri Light"/>
              </a:rPr>
              <a:t>NEDEN BASUT?</a:t>
            </a:r>
            <a:endParaRPr lang="tr-TR">
              <a:solidFill>
                <a:srgbClr val="FFFFFF"/>
              </a:solidFill>
            </a:endParaRPr>
          </a:p>
        </p:txBody>
      </p:sp>
      <p:graphicFrame>
        <p:nvGraphicFramePr>
          <p:cNvPr id="16" name="İçerik Yer Tutucusu 2">
            <a:extLst>
              <a:ext uri="{FF2B5EF4-FFF2-40B4-BE49-F238E27FC236}">
                <a16:creationId xmlns:a16="http://schemas.microsoft.com/office/drawing/2014/main" id="{18C75B6D-7997-A698-D426-FBB3A5CF66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0658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7660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 descr="Kablolarla birlikte beyaz elektrik kutusu">
            <a:extLst>
              <a:ext uri="{FF2B5EF4-FFF2-40B4-BE49-F238E27FC236}">
                <a16:creationId xmlns:a16="http://schemas.microsoft.com/office/drawing/2014/main" id="{940B0329-0B0E-5B66-BBC2-AFA5102713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83" b="-10"/>
          <a:stretch/>
        </p:blipFill>
        <p:spPr>
          <a:xfrm>
            <a:off x="5186965" y="10"/>
            <a:ext cx="7000928" cy="6875809"/>
          </a:xfrm>
          <a:prstGeom prst="rect">
            <a:avLst/>
          </a:prstGeom>
        </p:spPr>
      </p:pic>
      <p:sp>
        <p:nvSpPr>
          <p:cNvPr id="13" name="Freeform: Shape 13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649B16E-1548-3C3D-9C8F-6644D2F59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ELEKTRİK-ELEKTRONİK TEKNOLOJİSİ</a:t>
            </a:r>
            <a:endParaRPr lang="en-US" sz="4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1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4" descr="kişi, şahıs, grup, insanlar, birkaç içeren bir resim&#10;&#10;Açıklama otomatik olarak oluşturuldu">
            <a:extLst>
              <a:ext uri="{FF2B5EF4-FFF2-40B4-BE49-F238E27FC236}">
                <a16:creationId xmlns:a16="http://schemas.microsoft.com/office/drawing/2014/main" id="{5FC2F38A-B7AF-0245-0190-54A16C4A0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67" y="-162076"/>
            <a:ext cx="6942665" cy="69426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1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B6029B7C-6639-5C4B-FD37-23215A8CA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5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7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Mavi fen laboratuvarında cam erlen ve silindir">
            <a:extLst>
              <a:ext uri="{FF2B5EF4-FFF2-40B4-BE49-F238E27FC236}">
                <a16:creationId xmlns:a16="http://schemas.microsoft.com/office/drawing/2014/main" id="{38169EDC-A91A-0336-1BBD-55B4B4B668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702" b="1307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023AB8F2-0188-D722-4CFF-C166D3B54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</a:rPr>
              <a:t>GIDA TEKNOLOJİSİ</a:t>
            </a:r>
          </a:p>
        </p:txBody>
      </p:sp>
    </p:spTree>
    <p:extLst>
      <p:ext uri="{BB962C8B-B14F-4D97-AF65-F5344CB8AC3E}">
        <p14:creationId xmlns:p14="http://schemas.microsoft.com/office/powerpoint/2010/main" val="3978601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Resim 6" descr="fincan, kupa, masa, yemek, gıda, iç mekan içeren bir resim&#10;&#10;Açıklama otomatik olarak oluşturuldu">
            <a:extLst>
              <a:ext uri="{FF2B5EF4-FFF2-40B4-BE49-F238E27FC236}">
                <a16:creationId xmlns:a16="http://schemas.microsoft.com/office/drawing/2014/main" id="{D0A18A6E-608F-8FEE-AFE8-87093D989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43" r="-2" b="2380"/>
          <a:stretch/>
        </p:blipFill>
        <p:spPr>
          <a:xfrm>
            <a:off x="191086" y="171715"/>
            <a:ext cx="5813197" cy="6129087"/>
          </a:xfrm>
          <a:prstGeom prst="rect">
            <a:avLst/>
          </a:prstGeom>
        </p:spPr>
      </p:pic>
      <p:pic>
        <p:nvPicPr>
          <p:cNvPr id="5" name="Resim 5" descr="sarı içeren bir resim&#10;&#10;Açıklama otomatik olarak oluşturuldu">
            <a:extLst>
              <a:ext uri="{FF2B5EF4-FFF2-40B4-BE49-F238E27FC236}">
                <a16:creationId xmlns:a16="http://schemas.microsoft.com/office/drawing/2014/main" id="{A5F308A1-6586-23DC-98C1-226D10F04F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09" b="10735"/>
          <a:stretch/>
        </p:blipFill>
        <p:spPr>
          <a:xfrm>
            <a:off x="6196929" y="171716"/>
            <a:ext cx="5803986" cy="3171422"/>
          </a:xfrm>
          <a:prstGeom prst="rect">
            <a:avLst/>
          </a:prstGeom>
        </p:spPr>
      </p:pic>
      <p:pic>
        <p:nvPicPr>
          <p:cNvPr id="4" name="Resim 4" descr="duvar, iç mekan, yemek, gıda, tabak, yemek çeşidi içeren bir resim&#10;&#10;Açıklama otomatik olarak oluşturuldu">
            <a:extLst>
              <a:ext uri="{FF2B5EF4-FFF2-40B4-BE49-F238E27FC236}">
                <a16:creationId xmlns:a16="http://schemas.microsoft.com/office/drawing/2014/main" id="{8127A240-39E9-2D26-BD3F-92D409C110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804"/>
          <a:stretch/>
        </p:blipFill>
        <p:spPr>
          <a:xfrm>
            <a:off x="6196929" y="3514856"/>
            <a:ext cx="5786386" cy="2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81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 descr="kişi, şahıs, masa, iç mekan, oğlan içeren bir resim&#10;&#10;Açıklama otomatik olarak oluşturuldu">
            <a:extLst>
              <a:ext uri="{FF2B5EF4-FFF2-40B4-BE49-F238E27FC236}">
                <a16:creationId xmlns:a16="http://schemas.microsoft.com/office/drawing/2014/main" id="{6C24C680-9B0F-0BEC-B4EB-C1FAC0A3C2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4267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4" name="Resim 4" descr="kişi, şahıs, şarap, iç mekan, gözlük içeren bir resim&#10;&#10;Açıklama otomatik olarak oluşturuldu">
            <a:extLst>
              <a:ext uri="{FF2B5EF4-FFF2-40B4-BE49-F238E27FC236}">
                <a16:creationId xmlns:a16="http://schemas.microsoft.com/office/drawing/2014/main" id="{057EF6F7-1FD6-8ABF-AEC2-D131B35C6B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07" r="1" b="17594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6" name="Resim 6" descr="kişi, şahıs, iç mekan, insanlar, grup içeren bir resim&#10;&#10;Açıklama otomatik olarak oluşturuldu">
            <a:extLst>
              <a:ext uri="{FF2B5EF4-FFF2-40B4-BE49-F238E27FC236}">
                <a16:creationId xmlns:a16="http://schemas.microsoft.com/office/drawing/2014/main" id="{591F6C92-4CB8-BBCD-DBE5-7968D359B1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94" r="-1" b="-1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5" name="Resim 5" descr="kişi, şahıs, iç mekan içeren bir resim&#10;&#10;Açıklama otomatik olarak oluşturuldu">
            <a:extLst>
              <a:ext uri="{FF2B5EF4-FFF2-40B4-BE49-F238E27FC236}">
                <a16:creationId xmlns:a16="http://schemas.microsoft.com/office/drawing/2014/main" id="{996C2119-B6B6-1C54-3B4A-7B6C6C1977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495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5" name="Rectangle 17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19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84B398B-22AD-99DF-980C-A943280CDC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52" r="1925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BAC64E0-E1BB-E122-09D5-58D9F70F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KİMYA TEKNOLOJİSİ</a:t>
            </a:r>
          </a:p>
        </p:txBody>
      </p:sp>
    </p:spTree>
    <p:extLst>
      <p:ext uri="{BB962C8B-B14F-4D97-AF65-F5344CB8AC3E}">
        <p14:creationId xmlns:p14="http://schemas.microsoft.com/office/powerpoint/2010/main" val="261373620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PowerPoint Sunusu</vt:lpstr>
      <vt:lpstr>PowerPoint Sunusu</vt:lpstr>
      <vt:lpstr>ELEKTRİK-ELEKTRONİK TEKNOLOJİSİ</vt:lpstr>
      <vt:lpstr>PowerPoint Sunusu</vt:lpstr>
      <vt:lpstr>PowerPoint Sunusu</vt:lpstr>
      <vt:lpstr>GIDA TEKNOLOJİSİ</vt:lpstr>
      <vt:lpstr>PowerPoint Sunusu</vt:lpstr>
      <vt:lpstr>PowerPoint Sunusu</vt:lpstr>
      <vt:lpstr>KİMYA TEKNOLOJİSİ</vt:lpstr>
      <vt:lpstr>PowerPoint Sunusu</vt:lpstr>
      <vt:lpstr>PowerPoint Sunusu</vt:lpstr>
      <vt:lpstr>YENİLENEBİLİR ENERJİ TEKNOLOJİLERİ ALANI</vt:lpstr>
      <vt:lpstr>PowerPoint Sunusu</vt:lpstr>
      <vt:lpstr>PowerPoint Sunusu</vt:lpstr>
      <vt:lpstr>SOSYAL ETKİNLİKLERİMİZ-BAŞARILARIMIZ</vt:lpstr>
      <vt:lpstr>ARBELLA MESLEKİ TANITIM GEZİSİ</vt:lpstr>
      <vt:lpstr>ÜNİVERSİTE TANITIM FUARI</vt:lpstr>
      <vt:lpstr>2022 NARENCİYE FESTİVALİ</vt:lpstr>
      <vt:lpstr>SINIFLAR ARASI FUTBOL TURNUVASI</vt:lpstr>
      <vt:lpstr>PowerPoint Sunusu</vt:lpstr>
      <vt:lpstr>NEDEN BASUT?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/>
  <cp:lastModifiedBy/>
  <cp:revision>277</cp:revision>
  <dcterms:created xsi:type="dcterms:W3CDTF">2023-04-27T17:31:14Z</dcterms:created>
  <dcterms:modified xsi:type="dcterms:W3CDTF">2023-04-28T06:39:43Z</dcterms:modified>
</cp:coreProperties>
</file>